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639" r:id="rId2"/>
    <p:sldId id="664" r:id="rId3"/>
    <p:sldId id="678" r:id="rId4"/>
    <p:sldId id="679" r:id="rId5"/>
    <p:sldId id="669" r:id="rId6"/>
    <p:sldId id="642" r:id="rId7"/>
    <p:sldId id="650" r:id="rId8"/>
    <p:sldId id="670" r:id="rId9"/>
    <p:sldId id="666" r:id="rId10"/>
    <p:sldId id="680" r:id="rId11"/>
    <p:sldId id="683" r:id="rId12"/>
    <p:sldId id="665" r:id="rId13"/>
    <p:sldId id="667" r:id="rId14"/>
    <p:sldId id="671" r:id="rId15"/>
    <p:sldId id="682" r:id="rId16"/>
    <p:sldId id="652" r:id="rId17"/>
    <p:sldId id="668" r:id="rId18"/>
    <p:sldId id="672" r:id="rId19"/>
    <p:sldId id="674" r:id="rId20"/>
    <p:sldId id="684" r:id="rId21"/>
    <p:sldId id="415" r:id="rId22"/>
    <p:sldId id="685" r:id="rId23"/>
    <p:sldId id="686" r:id="rId24"/>
    <p:sldId id="681" r:id="rId25"/>
    <p:sldId id="68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487"/>
    <a:srgbClr val="E4D5AB"/>
    <a:srgbClr val="FFFFFF"/>
    <a:srgbClr val="009BF5"/>
    <a:srgbClr val="005EFE"/>
    <a:srgbClr val="FCFCFC"/>
    <a:srgbClr val="F6F6F6"/>
    <a:srgbClr val="768394"/>
    <a:srgbClr val="F2F5F8"/>
    <a:srgbClr val="D7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E0382-3E6D-4A9A-B48C-1BEB0F366E24}" v="778" dt="2021-04-28T05:37:56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4" autoAdjust="0"/>
    <p:restoredTop sz="94660"/>
  </p:normalViewPr>
  <p:slideViewPr>
    <p:cSldViewPr snapToGrid="0">
      <p:cViewPr>
        <p:scale>
          <a:sx n="66" d="100"/>
          <a:sy n="66" d="100"/>
        </p:scale>
        <p:origin x="2438" y="1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4D59AA-8DA5-4772-A630-88B4C9138CC0}" type="datetimeFigureOut">
              <a:rPr lang="zh-CN" altLang="en-US" smtClean="0"/>
              <a:pPr/>
              <a:t>2022/3/2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1E0D8A2-D0A7-495F-83AE-222BFE2E390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511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0BF15EE-954C-46C2-8939-A43D434EDEB2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CA84CCF-E902-4125-A4DD-2FE7D9161BF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9842E11-A140-46A5-B761-A868CCF03FEC}"/>
                </a:ext>
              </a:extLst>
            </p:cNvPr>
            <p:cNvSpPr/>
            <p:nvPr/>
          </p:nvSpPr>
          <p:spPr>
            <a:xfrm>
              <a:off x="1" y="0"/>
              <a:ext cx="5975161" cy="3688738"/>
            </a:xfrm>
            <a:custGeom>
              <a:avLst/>
              <a:gdLst>
                <a:gd name="connsiteX0" fmla="*/ 0 w 5975161"/>
                <a:gd name="connsiteY0" fmla="*/ 0 h 3688738"/>
                <a:gd name="connsiteX1" fmla="*/ 5975161 w 5975161"/>
                <a:gd name="connsiteY1" fmla="*/ 0 h 3688738"/>
                <a:gd name="connsiteX2" fmla="*/ 5970193 w 5975161"/>
                <a:gd name="connsiteY2" fmla="*/ 39093 h 3688738"/>
                <a:gd name="connsiteX3" fmla="*/ 1714500 w 5975161"/>
                <a:gd name="connsiteY3" fmla="*/ 3688738 h 3688738"/>
                <a:gd name="connsiteX4" fmla="*/ 38683 w 5975161"/>
                <a:gd name="connsiteY4" fmla="*/ 3350406 h 3688738"/>
                <a:gd name="connsiteX5" fmla="*/ 0 w 5975161"/>
                <a:gd name="connsiteY5" fmla="*/ 3332918 h 368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161" h="3688738">
                  <a:moveTo>
                    <a:pt x="0" y="0"/>
                  </a:moveTo>
                  <a:lnTo>
                    <a:pt x="5975161" y="0"/>
                  </a:lnTo>
                  <a:lnTo>
                    <a:pt x="5970193" y="39093"/>
                  </a:lnTo>
                  <a:cubicBezTo>
                    <a:pt x="5654428" y="2105664"/>
                    <a:pt x="3869338" y="3688738"/>
                    <a:pt x="1714500" y="3688738"/>
                  </a:cubicBezTo>
                  <a:cubicBezTo>
                    <a:pt x="1120062" y="3688738"/>
                    <a:pt x="553762" y="3568266"/>
                    <a:pt x="38683" y="3350406"/>
                  </a:cubicBezTo>
                  <a:lnTo>
                    <a:pt x="0" y="3332918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868520C-DAD7-47DC-90AE-55E354DDCC19}"/>
                </a:ext>
              </a:extLst>
            </p:cNvPr>
            <p:cNvSpPr/>
            <p:nvPr/>
          </p:nvSpPr>
          <p:spPr>
            <a:xfrm>
              <a:off x="6216840" y="3169264"/>
              <a:ext cx="5975160" cy="3688737"/>
            </a:xfrm>
            <a:custGeom>
              <a:avLst/>
              <a:gdLst>
                <a:gd name="connsiteX0" fmla="*/ 4260660 w 5975160"/>
                <a:gd name="connsiteY0" fmla="*/ 0 h 3688737"/>
                <a:gd name="connsiteX1" fmla="*/ 5936477 w 5975160"/>
                <a:gd name="connsiteY1" fmla="*/ 338332 h 3688737"/>
                <a:gd name="connsiteX2" fmla="*/ 5975160 w 5975160"/>
                <a:gd name="connsiteY2" fmla="*/ 355820 h 3688737"/>
                <a:gd name="connsiteX3" fmla="*/ 5975160 w 5975160"/>
                <a:gd name="connsiteY3" fmla="*/ 3688737 h 3688737"/>
                <a:gd name="connsiteX4" fmla="*/ 0 w 5975160"/>
                <a:gd name="connsiteY4" fmla="*/ 3688737 h 3688737"/>
                <a:gd name="connsiteX5" fmla="*/ 4967 w 5975160"/>
                <a:gd name="connsiteY5" fmla="*/ 3649645 h 3688737"/>
                <a:gd name="connsiteX6" fmla="*/ 4260660 w 5975160"/>
                <a:gd name="connsiteY6" fmla="*/ 0 h 36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5160" h="3688737">
                  <a:moveTo>
                    <a:pt x="4260660" y="0"/>
                  </a:moveTo>
                  <a:cubicBezTo>
                    <a:pt x="4855098" y="0"/>
                    <a:pt x="5421398" y="120472"/>
                    <a:pt x="5936477" y="338332"/>
                  </a:cubicBezTo>
                  <a:lnTo>
                    <a:pt x="5975160" y="355820"/>
                  </a:lnTo>
                  <a:lnTo>
                    <a:pt x="5975160" y="3688737"/>
                  </a:lnTo>
                  <a:lnTo>
                    <a:pt x="0" y="3688737"/>
                  </a:lnTo>
                  <a:lnTo>
                    <a:pt x="4967" y="3649645"/>
                  </a:lnTo>
                  <a:cubicBezTo>
                    <a:pt x="320732" y="1583075"/>
                    <a:pt x="2105822" y="0"/>
                    <a:pt x="42606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1D10EEE-552B-4B2B-9BD2-B70E47A793A9}"/>
              </a:ext>
            </a:extLst>
          </p:cNvPr>
          <p:cNvSpPr/>
          <p:nvPr/>
        </p:nvSpPr>
        <p:spPr>
          <a:xfrm>
            <a:off x="788889" y="868680"/>
            <a:ext cx="10614222" cy="51206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0BF15EE-954C-46C2-8939-A43D434EDEB2}"/>
              </a:ext>
            </a:extLst>
          </p:cNvPr>
          <p:cNvGrpSpPr/>
          <p:nvPr userDrawn="1"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CA84CCF-E902-4125-A4DD-2FE7D9161BF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9842E11-A140-46A5-B761-A868CCF03FEC}"/>
                </a:ext>
              </a:extLst>
            </p:cNvPr>
            <p:cNvSpPr/>
            <p:nvPr/>
          </p:nvSpPr>
          <p:spPr>
            <a:xfrm>
              <a:off x="1" y="0"/>
              <a:ext cx="5975161" cy="3688738"/>
            </a:xfrm>
            <a:custGeom>
              <a:avLst/>
              <a:gdLst>
                <a:gd name="connsiteX0" fmla="*/ 0 w 5975161"/>
                <a:gd name="connsiteY0" fmla="*/ 0 h 3688738"/>
                <a:gd name="connsiteX1" fmla="*/ 5975161 w 5975161"/>
                <a:gd name="connsiteY1" fmla="*/ 0 h 3688738"/>
                <a:gd name="connsiteX2" fmla="*/ 5970193 w 5975161"/>
                <a:gd name="connsiteY2" fmla="*/ 39093 h 3688738"/>
                <a:gd name="connsiteX3" fmla="*/ 1714500 w 5975161"/>
                <a:gd name="connsiteY3" fmla="*/ 3688738 h 3688738"/>
                <a:gd name="connsiteX4" fmla="*/ 38683 w 5975161"/>
                <a:gd name="connsiteY4" fmla="*/ 3350406 h 3688738"/>
                <a:gd name="connsiteX5" fmla="*/ 0 w 5975161"/>
                <a:gd name="connsiteY5" fmla="*/ 3332918 h 368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161" h="3688738">
                  <a:moveTo>
                    <a:pt x="0" y="0"/>
                  </a:moveTo>
                  <a:lnTo>
                    <a:pt x="5975161" y="0"/>
                  </a:lnTo>
                  <a:lnTo>
                    <a:pt x="5970193" y="39093"/>
                  </a:lnTo>
                  <a:cubicBezTo>
                    <a:pt x="5654428" y="2105664"/>
                    <a:pt x="3869338" y="3688738"/>
                    <a:pt x="1714500" y="3688738"/>
                  </a:cubicBezTo>
                  <a:cubicBezTo>
                    <a:pt x="1120062" y="3688738"/>
                    <a:pt x="553762" y="3568266"/>
                    <a:pt x="38683" y="3350406"/>
                  </a:cubicBezTo>
                  <a:lnTo>
                    <a:pt x="0" y="3332918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868520C-DAD7-47DC-90AE-55E354DDCC19}"/>
                </a:ext>
              </a:extLst>
            </p:cNvPr>
            <p:cNvSpPr/>
            <p:nvPr/>
          </p:nvSpPr>
          <p:spPr>
            <a:xfrm>
              <a:off x="6216840" y="3169264"/>
              <a:ext cx="5975160" cy="3688737"/>
            </a:xfrm>
            <a:custGeom>
              <a:avLst/>
              <a:gdLst>
                <a:gd name="connsiteX0" fmla="*/ 4260660 w 5975160"/>
                <a:gd name="connsiteY0" fmla="*/ 0 h 3688737"/>
                <a:gd name="connsiteX1" fmla="*/ 5936477 w 5975160"/>
                <a:gd name="connsiteY1" fmla="*/ 338332 h 3688737"/>
                <a:gd name="connsiteX2" fmla="*/ 5975160 w 5975160"/>
                <a:gd name="connsiteY2" fmla="*/ 355820 h 3688737"/>
                <a:gd name="connsiteX3" fmla="*/ 5975160 w 5975160"/>
                <a:gd name="connsiteY3" fmla="*/ 3688737 h 3688737"/>
                <a:gd name="connsiteX4" fmla="*/ 0 w 5975160"/>
                <a:gd name="connsiteY4" fmla="*/ 3688737 h 3688737"/>
                <a:gd name="connsiteX5" fmla="*/ 4967 w 5975160"/>
                <a:gd name="connsiteY5" fmla="*/ 3649645 h 3688737"/>
                <a:gd name="connsiteX6" fmla="*/ 4260660 w 5975160"/>
                <a:gd name="connsiteY6" fmla="*/ 0 h 36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5160" h="3688737">
                  <a:moveTo>
                    <a:pt x="4260660" y="0"/>
                  </a:moveTo>
                  <a:cubicBezTo>
                    <a:pt x="4855098" y="0"/>
                    <a:pt x="5421398" y="120472"/>
                    <a:pt x="5936477" y="338332"/>
                  </a:cubicBezTo>
                  <a:lnTo>
                    <a:pt x="5975160" y="355820"/>
                  </a:lnTo>
                  <a:lnTo>
                    <a:pt x="5975160" y="3688737"/>
                  </a:lnTo>
                  <a:lnTo>
                    <a:pt x="0" y="3688737"/>
                  </a:lnTo>
                  <a:lnTo>
                    <a:pt x="4967" y="3649645"/>
                  </a:lnTo>
                  <a:cubicBezTo>
                    <a:pt x="320732" y="1583075"/>
                    <a:pt x="2105822" y="0"/>
                    <a:pt x="42606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1D10EEE-552B-4B2B-9BD2-B70E47A793A9}"/>
              </a:ext>
            </a:extLst>
          </p:cNvPr>
          <p:cNvSpPr/>
          <p:nvPr/>
        </p:nvSpPr>
        <p:spPr>
          <a:xfrm>
            <a:off x="788889" y="868680"/>
            <a:ext cx="10614222" cy="51206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8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C8363F8-98E3-4096-BF65-8529AA106FFE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B6E12E4-D9D0-4651-931F-FB4A2D14DC4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887160E-68CC-4688-93E9-C4E7E30FD1A9}"/>
                </a:ext>
              </a:extLst>
            </p:cNvPr>
            <p:cNvSpPr/>
            <p:nvPr/>
          </p:nvSpPr>
          <p:spPr>
            <a:xfrm>
              <a:off x="1" y="0"/>
              <a:ext cx="5975161" cy="3688738"/>
            </a:xfrm>
            <a:custGeom>
              <a:avLst/>
              <a:gdLst>
                <a:gd name="connsiteX0" fmla="*/ 0 w 5975161"/>
                <a:gd name="connsiteY0" fmla="*/ 0 h 3688738"/>
                <a:gd name="connsiteX1" fmla="*/ 5975161 w 5975161"/>
                <a:gd name="connsiteY1" fmla="*/ 0 h 3688738"/>
                <a:gd name="connsiteX2" fmla="*/ 5970193 w 5975161"/>
                <a:gd name="connsiteY2" fmla="*/ 39093 h 3688738"/>
                <a:gd name="connsiteX3" fmla="*/ 1714500 w 5975161"/>
                <a:gd name="connsiteY3" fmla="*/ 3688738 h 3688738"/>
                <a:gd name="connsiteX4" fmla="*/ 38683 w 5975161"/>
                <a:gd name="connsiteY4" fmla="*/ 3350406 h 3688738"/>
                <a:gd name="connsiteX5" fmla="*/ 0 w 5975161"/>
                <a:gd name="connsiteY5" fmla="*/ 3332918 h 368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161" h="3688738">
                  <a:moveTo>
                    <a:pt x="0" y="0"/>
                  </a:moveTo>
                  <a:lnTo>
                    <a:pt x="5975161" y="0"/>
                  </a:lnTo>
                  <a:lnTo>
                    <a:pt x="5970193" y="39093"/>
                  </a:lnTo>
                  <a:cubicBezTo>
                    <a:pt x="5654428" y="2105664"/>
                    <a:pt x="3869338" y="3688738"/>
                    <a:pt x="1714500" y="3688738"/>
                  </a:cubicBezTo>
                  <a:cubicBezTo>
                    <a:pt x="1120062" y="3688738"/>
                    <a:pt x="553762" y="3568266"/>
                    <a:pt x="38683" y="3350406"/>
                  </a:cubicBezTo>
                  <a:lnTo>
                    <a:pt x="0" y="3332918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EEAD32B-F490-4D76-B54E-9A327FDD1DE6}"/>
                </a:ext>
              </a:extLst>
            </p:cNvPr>
            <p:cNvSpPr/>
            <p:nvPr/>
          </p:nvSpPr>
          <p:spPr>
            <a:xfrm>
              <a:off x="6216840" y="3169264"/>
              <a:ext cx="5975160" cy="3688737"/>
            </a:xfrm>
            <a:custGeom>
              <a:avLst/>
              <a:gdLst>
                <a:gd name="connsiteX0" fmla="*/ 4260660 w 5975160"/>
                <a:gd name="connsiteY0" fmla="*/ 0 h 3688737"/>
                <a:gd name="connsiteX1" fmla="*/ 5936477 w 5975160"/>
                <a:gd name="connsiteY1" fmla="*/ 338332 h 3688737"/>
                <a:gd name="connsiteX2" fmla="*/ 5975160 w 5975160"/>
                <a:gd name="connsiteY2" fmla="*/ 355820 h 3688737"/>
                <a:gd name="connsiteX3" fmla="*/ 5975160 w 5975160"/>
                <a:gd name="connsiteY3" fmla="*/ 3688737 h 3688737"/>
                <a:gd name="connsiteX4" fmla="*/ 0 w 5975160"/>
                <a:gd name="connsiteY4" fmla="*/ 3688737 h 3688737"/>
                <a:gd name="connsiteX5" fmla="*/ 4967 w 5975160"/>
                <a:gd name="connsiteY5" fmla="*/ 3649645 h 3688737"/>
                <a:gd name="connsiteX6" fmla="*/ 4260660 w 5975160"/>
                <a:gd name="connsiteY6" fmla="*/ 0 h 36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5160" h="3688737">
                  <a:moveTo>
                    <a:pt x="4260660" y="0"/>
                  </a:moveTo>
                  <a:cubicBezTo>
                    <a:pt x="4855098" y="0"/>
                    <a:pt x="5421398" y="120472"/>
                    <a:pt x="5936477" y="338332"/>
                  </a:cubicBezTo>
                  <a:lnTo>
                    <a:pt x="5975160" y="355820"/>
                  </a:lnTo>
                  <a:lnTo>
                    <a:pt x="5975160" y="3688737"/>
                  </a:lnTo>
                  <a:lnTo>
                    <a:pt x="0" y="3688737"/>
                  </a:lnTo>
                  <a:lnTo>
                    <a:pt x="4967" y="3649645"/>
                  </a:lnTo>
                  <a:cubicBezTo>
                    <a:pt x="320732" y="1583075"/>
                    <a:pt x="2105822" y="0"/>
                    <a:pt x="42606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1C3850D-0504-41F8-863D-E00CDC0AF162}"/>
              </a:ext>
            </a:extLst>
          </p:cNvPr>
          <p:cNvSpPr/>
          <p:nvPr/>
        </p:nvSpPr>
        <p:spPr>
          <a:xfrm>
            <a:off x="985520" y="1117600"/>
            <a:ext cx="10220960" cy="4622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35204B-20EC-432D-8009-D1BF688F689B}"/>
              </a:ext>
            </a:extLst>
          </p:cNvPr>
          <p:cNvSpPr/>
          <p:nvPr userDrawn="1"/>
        </p:nvSpPr>
        <p:spPr>
          <a:xfrm>
            <a:off x="5308600" y="4344877"/>
            <a:ext cx="1574800" cy="3020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E0D9042-1ADC-4982-9231-7C14EFAD8EF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690441" y="2336786"/>
            <a:ext cx="811119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>
            <a:extLst>
              <a:ext uri="{FF2B5EF4-FFF2-40B4-BE49-F238E27FC236}">
                <a16:creationId xmlns:a16="http://schemas.microsoft.com/office/drawing/2014/main" id="{CF92104A-0D8E-4FC8-86CB-517B8DCDC79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608162" y="3263284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28CFE5E7-07CE-467A-91E5-312E8F5CED39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47640" y="4365897"/>
            <a:ext cx="16967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600" spc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Lorem ipsum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06CC83C-F511-4A81-9464-B41D5E7653D4}"/>
              </a:ext>
            </a:extLst>
          </p:cNvPr>
          <p:cNvCxnSpPr>
            <a:cxnSpLocks/>
          </p:cNvCxnSpPr>
          <p:nvPr userDrawn="1"/>
        </p:nvCxnSpPr>
        <p:spPr>
          <a:xfrm>
            <a:off x="5775391" y="3084683"/>
            <a:ext cx="6412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0A4FB2-7829-4635-ABF9-0A1D210A544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09600" y="286252"/>
            <a:ext cx="7955280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3014716-410E-4507-81CC-B4A81BBDDAAB}"/>
              </a:ext>
            </a:extLst>
          </p:cNvPr>
          <p:cNvSpPr/>
          <p:nvPr userDrawn="1"/>
        </p:nvSpPr>
        <p:spPr>
          <a:xfrm>
            <a:off x="137205" y="35582"/>
            <a:ext cx="360000" cy="360000"/>
          </a:xfrm>
          <a:prstGeom prst="ellipse">
            <a:avLst/>
          </a:prstGeom>
          <a:solidFill>
            <a:schemeClr val="accent2">
              <a:alpha val="7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BB04A8D-8A88-4E9E-85FD-98C59448707E}"/>
              </a:ext>
            </a:extLst>
          </p:cNvPr>
          <p:cNvSpPr/>
          <p:nvPr userDrawn="1"/>
        </p:nvSpPr>
        <p:spPr>
          <a:xfrm>
            <a:off x="-310263" y="358457"/>
            <a:ext cx="599868" cy="599868"/>
          </a:xfrm>
          <a:prstGeom prst="ellipse">
            <a:avLst/>
          </a:prstGeom>
          <a:solidFill>
            <a:schemeClr val="accent2">
              <a:alpha val="7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911BD63-18B3-452F-A468-F083AA91BE6C}"/>
              </a:ext>
            </a:extLst>
          </p:cNvPr>
          <p:cNvSpPr/>
          <p:nvPr userDrawn="1"/>
        </p:nvSpPr>
        <p:spPr>
          <a:xfrm>
            <a:off x="317205" y="440417"/>
            <a:ext cx="196080" cy="19608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4886125-46D4-4594-85FC-20CC9396B3BC}"/>
              </a:ext>
            </a:extLst>
          </p:cNvPr>
          <p:cNvCxnSpPr>
            <a:cxnSpLocks/>
          </p:cNvCxnSpPr>
          <p:nvPr userDrawn="1"/>
        </p:nvCxnSpPr>
        <p:spPr>
          <a:xfrm>
            <a:off x="600195" y="754396"/>
            <a:ext cx="109513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64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84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66" r:id="rId3"/>
    <p:sldLayoutId id="2147483663" r:id="rId4"/>
    <p:sldLayoutId id="214748367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96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ixigua.com/7017412334448542238?logTag=9b1e2282c317091fb5bd" TargetMode="External"/><Relationship Id="rId4" Type="http://schemas.openxmlformats.org/officeDocument/2006/relationships/hyperlink" Target="https://www.ixigua.com/7017412668902343199?logTag=e00fd471ddd81ecfdb8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.svg"/><Relationship Id="rId21" Type="http://schemas.openxmlformats.org/officeDocument/2006/relationships/image" Target="../media/image51.svg"/><Relationship Id="rId42" Type="http://schemas.openxmlformats.org/officeDocument/2006/relationships/image" Target="../media/image72.png"/><Relationship Id="rId63" Type="http://schemas.openxmlformats.org/officeDocument/2006/relationships/image" Target="../media/image93.svg"/><Relationship Id="rId84" Type="http://schemas.openxmlformats.org/officeDocument/2006/relationships/image" Target="../media/image114.png"/><Relationship Id="rId16" Type="http://schemas.openxmlformats.org/officeDocument/2006/relationships/image" Target="../media/image46.png"/><Relationship Id="rId107" Type="http://schemas.openxmlformats.org/officeDocument/2006/relationships/image" Target="../media/image137.svg"/><Relationship Id="rId11" Type="http://schemas.openxmlformats.org/officeDocument/2006/relationships/image" Target="../media/image41.svg"/><Relationship Id="rId32" Type="http://schemas.openxmlformats.org/officeDocument/2006/relationships/image" Target="../media/image62.png"/><Relationship Id="rId37" Type="http://schemas.openxmlformats.org/officeDocument/2006/relationships/image" Target="../media/image67.svg"/><Relationship Id="rId53" Type="http://schemas.openxmlformats.org/officeDocument/2006/relationships/image" Target="../media/image83.svg"/><Relationship Id="rId58" Type="http://schemas.openxmlformats.org/officeDocument/2006/relationships/image" Target="../media/image88.png"/><Relationship Id="rId74" Type="http://schemas.openxmlformats.org/officeDocument/2006/relationships/image" Target="../media/image104.png"/><Relationship Id="rId79" Type="http://schemas.openxmlformats.org/officeDocument/2006/relationships/image" Target="../media/image109.svg"/><Relationship Id="rId102" Type="http://schemas.openxmlformats.org/officeDocument/2006/relationships/image" Target="../media/image132.png"/><Relationship Id="rId123" Type="http://schemas.openxmlformats.org/officeDocument/2006/relationships/image" Target="../media/image153.svg"/><Relationship Id="rId128" Type="http://schemas.openxmlformats.org/officeDocument/2006/relationships/image" Target="../media/image158.png"/><Relationship Id="rId5" Type="http://schemas.openxmlformats.org/officeDocument/2006/relationships/image" Target="../media/image35.svg"/><Relationship Id="rId90" Type="http://schemas.openxmlformats.org/officeDocument/2006/relationships/image" Target="../media/image120.png"/><Relationship Id="rId95" Type="http://schemas.openxmlformats.org/officeDocument/2006/relationships/image" Target="../media/image125.svg"/><Relationship Id="rId22" Type="http://schemas.openxmlformats.org/officeDocument/2006/relationships/image" Target="../media/image52.png"/><Relationship Id="rId27" Type="http://schemas.openxmlformats.org/officeDocument/2006/relationships/image" Target="../media/image57.svg"/><Relationship Id="rId43" Type="http://schemas.openxmlformats.org/officeDocument/2006/relationships/image" Target="../media/image73.svg"/><Relationship Id="rId48" Type="http://schemas.openxmlformats.org/officeDocument/2006/relationships/image" Target="../media/image78.png"/><Relationship Id="rId64" Type="http://schemas.openxmlformats.org/officeDocument/2006/relationships/image" Target="../media/image94.png"/><Relationship Id="rId69" Type="http://schemas.openxmlformats.org/officeDocument/2006/relationships/image" Target="../media/image99.svg"/><Relationship Id="rId113" Type="http://schemas.openxmlformats.org/officeDocument/2006/relationships/image" Target="../media/image143.svg"/><Relationship Id="rId118" Type="http://schemas.openxmlformats.org/officeDocument/2006/relationships/image" Target="../media/image148.png"/><Relationship Id="rId134" Type="http://schemas.openxmlformats.org/officeDocument/2006/relationships/image" Target="../media/image164.png"/><Relationship Id="rId80" Type="http://schemas.openxmlformats.org/officeDocument/2006/relationships/image" Target="../media/image110.png"/><Relationship Id="rId85" Type="http://schemas.openxmlformats.org/officeDocument/2006/relationships/image" Target="../media/image115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33" Type="http://schemas.openxmlformats.org/officeDocument/2006/relationships/image" Target="../media/image63.svg"/><Relationship Id="rId38" Type="http://schemas.openxmlformats.org/officeDocument/2006/relationships/image" Target="../media/image68.png"/><Relationship Id="rId59" Type="http://schemas.openxmlformats.org/officeDocument/2006/relationships/image" Target="../media/image89.svg"/><Relationship Id="rId103" Type="http://schemas.openxmlformats.org/officeDocument/2006/relationships/image" Target="../media/image133.svg"/><Relationship Id="rId108" Type="http://schemas.openxmlformats.org/officeDocument/2006/relationships/image" Target="../media/image138.png"/><Relationship Id="rId124" Type="http://schemas.openxmlformats.org/officeDocument/2006/relationships/image" Target="../media/image154.png"/><Relationship Id="rId129" Type="http://schemas.openxmlformats.org/officeDocument/2006/relationships/image" Target="../media/image159.svg"/><Relationship Id="rId54" Type="http://schemas.openxmlformats.org/officeDocument/2006/relationships/image" Target="../media/image84.png"/><Relationship Id="rId70" Type="http://schemas.openxmlformats.org/officeDocument/2006/relationships/image" Target="../media/image100.png"/><Relationship Id="rId75" Type="http://schemas.openxmlformats.org/officeDocument/2006/relationships/image" Target="../media/image105.svg"/><Relationship Id="rId91" Type="http://schemas.openxmlformats.org/officeDocument/2006/relationships/image" Target="../media/image121.svg"/><Relationship Id="rId96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23" Type="http://schemas.openxmlformats.org/officeDocument/2006/relationships/image" Target="../media/image53.svg"/><Relationship Id="rId28" Type="http://schemas.openxmlformats.org/officeDocument/2006/relationships/image" Target="../media/image58.png"/><Relationship Id="rId49" Type="http://schemas.openxmlformats.org/officeDocument/2006/relationships/image" Target="../media/image79.svg"/><Relationship Id="rId114" Type="http://schemas.openxmlformats.org/officeDocument/2006/relationships/image" Target="../media/image144.png"/><Relationship Id="rId119" Type="http://schemas.openxmlformats.org/officeDocument/2006/relationships/image" Target="../media/image149.svg"/><Relationship Id="rId44" Type="http://schemas.openxmlformats.org/officeDocument/2006/relationships/image" Target="../media/image74.png"/><Relationship Id="rId60" Type="http://schemas.openxmlformats.org/officeDocument/2006/relationships/image" Target="../media/image90.png"/><Relationship Id="rId65" Type="http://schemas.openxmlformats.org/officeDocument/2006/relationships/image" Target="../media/image95.svg"/><Relationship Id="rId81" Type="http://schemas.openxmlformats.org/officeDocument/2006/relationships/image" Target="../media/image111.svg"/><Relationship Id="rId86" Type="http://schemas.openxmlformats.org/officeDocument/2006/relationships/image" Target="../media/image116.png"/><Relationship Id="rId130" Type="http://schemas.openxmlformats.org/officeDocument/2006/relationships/image" Target="../media/image160.png"/><Relationship Id="rId135" Type="http://schemas.openxmlformats.org/officeDocument/2006/relationships/image" Target="../media/image165.sv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9" Type="http://schemas.openxmlformats.org/officeDocument/2006/relationships/image" Target="../media/image69.svg"/><Relationship Id="rId109" Type="http://schemas.openxmlformats.org/officeDocument/2006/relationships/image" Target="../media/image139.svg"/><Relationship Id="rId34" Type="http://schemas.openxmlformats.org/officeDocument/2006/relationships/image" Target="../media/image64.png"/><Relationship Id="rId50" Type="http://schemas.openxmlformats.org/officeDocument/2006/relationships/image" Target="../media/image80.png"/><Relationship Id="rId55" Type="http://schemas.openxmlformats.org/officeDocument/2006/relationships/image" Target="../media/image85.svg"/><Relationship Id="rId76" Type="http://schemas.openxmlformats.org/officeDocument/2006/relationships/image" Target="../media/image106.png"/><Relationship Id="rId97" Type="http://schemas.openxmlformats.org/officeDocument/2006/relationships/image" Target="../media/image127.svg"/><Relationship Id="rId104" Type="http://schemas.openxmlformats.org/officeDocument/2006/relationships/image" Target="../media/image134.png"/><Relationship Id="rId120" Type="http://schemas.openxmlformats.org/officeDocument/2006/relationships/image" Target="../media/image150.png"/><Relationship Id="rId125" Type="http://schemas.openxmlformats.org/officeDocument/2006/relationships/image" Target="../media/image155.svg"/><Relationship Id="rId7" Type="http://schemas.openxmlformats.org/officeDocument/2006/relationships/image" Target="../media/image37.svg"/><Relationship Id="rId71" Type="http://schemas.openxmlformats.org/officeDocument/2006/relationships/image" Target="../media/image101.svg"/><Relationship Id="rId92" Type="http://schemas.openxmlformats.org/officeDocument/2006/relationships/image" Target="../media/image122.png"/><Relationship Id="rId2" Type="http://schemas.openxmlformats.org/officeDocument/2006/relationships/image" Target="../media/image32.png"/><Relationship Id="rId29" Type="http://schemas.openxmlformats.org/officeDocument/2006/relationships/image" Target="../media/image59.svg"/><Relationship Id="rId24" Type="http://schemas.openxmlformats.org/officeDocument/2006/relationships/image" Target="../media/image54.png"/><Relationship Id="rId40" Type="http://schemas.openxmlformats.org/officeDocument/2006/relationships/image" Target="../media/image70.png"/><Relationship Id="rId45" Type="http://schemas.openxmlformats.org/officeDocument/2006/relationships/image" Target="../media/image75.svg"/><Relationship Id="rId66" Type="http://schemas.openxmlformats.org/officeDocument/2006/relationships/image" Target="../media/image96.png"/><Relationship Id="rId87" Type="http://schemas.openxmlformats.org/officeDocument/2006/relationships/image" Target="../media/image117.svg"/><Relationship Id="rId110" Type="http://schemas.openxmlformats.org/officeDocument/2006/relationships/image" Target="../media/image140.png"/><Relationship Id="rId115" Type="http://schemas.openxmlformats.org/officeDocument/2006/relationships/image" Target="../media/image145.svg"/><Relationship Id="rId131" Type="http://schemas.openxmlformats.org/officeDocument/2006/relationships/image" Target="../media/image161.svg"/><Relationship Id="rId136" Type="http://schemas.openxmlformats.org/officeDocument/2006/relationships/image" Target="../media/image166.png"/><Relationship Id="rId61" Type="http://schemas.openxmlformats.org/officeDocument/2006/relationships/image" Target="../media/image91.svg"/><Relationship Id="rId82" Type="http://schemas.openxmlformats.org/officeDocument/2006/relationships/image" Target="../media/image112.png"/><Relationship Id="rId19" Type="http://schemas.openxmlformats.org/officeDocument/2006/relationships/image" Target="../media/image49.svg"/><Relationship Id="rId14" Type="http://schemas.openxmlformats.org/officeDocument/2006/relationships/image" Target="../media/image44.png"/><Relationship Id="rId30" Type="http://schemas.openxmlformats.org/officeDocument/2006/relationships/image" Target="../media/image60.png"/><Relationship Id="rId35" Type="http://schemas.openxmlformats.org/officeDocument/2006/relationships/image" Target="../media/image65.svg"/><Relationship Id="rId56" Type="http://schemas.openxmlformats.org/officeDocument/2006/relationships/image" Target="../media/image86.png"/><Relationship Id="rId77" Type="http://schemas.openxmlformats.org/officeDocument/2006/relationships/image" Target="../media/image107.svg"/><Relationship Id="rId100" Type="http://schemas.openxmlformats.org/officeDocument/2006/relationships/image" Target="../media/image130.png"/><Relationship Id="rId105" Type="http://schemas.openxmlformats.org/officeDocument/2006/relationships/image" Target="../media/image135.svg"/><Relationship Id="rId126" Type="http://schemas.openxmlformats.org/officeDocument/2006/relationships/image" Target="../media/image156.png"/><Relationship Id="rId8" Type="http://schemas.openxmlformats.org/officeDocument/2006/relationships/image" Target="../media/image38.png"/><Relationship Id="rId51" Type="http://schemas.openxmlformats.org/officeDocument/2006/relationships/image" Target="../media/image81.svg"/><Relationship Id="rId72" Type="http://schemas.openxmlformats.org/officeDocument/2006/relationships/image" Target="../media/image102.png"/><Relationship Id="rId93" Type="http://schemas.openxmlformats.org/officeDocument/2006/relationships/image" Target="../media/image123.svg"/><Relationship Id="rId98" Type="http://schemas.openxmlformats.org/officeDocument/2006/relationships/image" Target="../media/image128.png"/><Relationship Id="rId121" Type="http://schemas.openxmlformats.org/officeDocument/2006/relationships/image" Target="../media/image151.svg"/><Relationship Id="rId3" Type="http://schemas.openxmlformats.org/officeDocument/2006/relationships/image" Target="../media/image33.svg"/><Relationship Id="rId25" Type="http://schemas.openxmlformats.org/officeDocument/2006/relationships/image" Target="../media/image55.svg"/><Relationship Id="rId46" Type="http://schemas.openxmlformats.org/officeDocument/2006/relationships/image" Target="../media/image76.png"/><Relationship Id="rId67" Type="http://schemas.openxmlformats.org/officeDocument/2006/relationships/image" Target="../media/image97.svg"/><Relationship Id="rId116" Type="http://schemas.openxmlformats.org/officeDocument/2006/relationships/image" Target="../media/image146.png"/><Relationship Id="rId137" Type="http://schemas.openxmlformats.org/officeDocument/2006/relationships/image" Target="../media/image167.svg"/><Relationship Id="rId20" Type="http://schemas.openxmlformats.org/officeDocument/2006/relationships/image" Target="../media/image50.png"/><Relationship Id="rId41" Type="http://schemas.openxmlformats.org/officeDocument/2006/relationships/image" Target="../media/image71.svg"/><Relationship Id="rId62" Type="http://schemas.openxmlformats.org/officeDocument/2006/relationships/image" Target="../media/image92.png"/><Relationship Id="rId83" Type="http://schemas.openxmlformats.org/officeDocument/2006/relationships/image" Target="../media/image113.svg"/><Relationship Id="rId88" Type="http://schemas.openxmlformats.org/officeDocument/2006/relationships/image" Target="../media/image118.png"/><Relationship Id="rId111" Type="http://schemas.openxmlformats.org/officeDocument/2006/relationships/image" Target="../media/image141.svg"/><Relationship Id="rId132" Type="http://schemas.openxmlformats.org/officeDocument/2006/relationships/image" Target="../media/image162.png"/><Relationship Id="rId15" Type="http://schemas.openxmlformats.org/officeDocument/2006/relationships/image" Target="../media/image45.svg"/><Relationship Id="rId36" Type="http://schemas.openxmlformats.org/officeDocument/2006/relationships/image" Target="../media/image66.png"/><Relationship Id="rId57" Type="http://schemas.openxmlformats.org/officeDocument/2006/relationships/image" Target="../media/image87.svg"/><Relationship Id="rId106" Type="http://schemas.openxmlformats.org/officeDocument/2006/relationships/image" Target="../media/image136.png"/><Relationship Id="rId127" Type="http://schemas.openxmlformats.org/officeDocument/2006/relationships/image" Target="../media/image157.svg"/><Relationship Id="rId10" Type="http://schemas.openxmlformats.org/officeDocument/2006/relationships/image" Target="../media/image40.png"/><Relationship Id="rId31" Type="http://schemas.openxmlformats.org/officeDocument/2006/relationships/image" Target="../media/image61.svg"/><Relationship Id="rId52" Type="http://schemas.openxmlformats.org/officeDocument/2006/relationships/image" Target="../media/image82.png"/><Relationship Id="rId73" Type="http://schemas.openxmlformats.org/officeDocument/2006/relationships/image" Target="../media/image103.svg"/><Relationship Id="rId78" Type="http://schemas.openxmlformats.org/officeDocument/2006/relationships/image" Target="../media/image108.png"/><Relationship Id="rId94" Type="http://schemas.openxmlformats.org/officeDocument/2006/relationships/image" Target="../media/image124.png"/><Relationship Id="rId99" Type="http://schemas.openxmlformats.org/officeDocument/2006/relationships/image" Target="../media/image129.svg"/><Relationship Id="rId101" Type="http://schemas.openxmlformats.org/officeDocument/2006/relationships/image" Target="../media/image131.svg"/><Relationship Id="rId122" Type="http://schemas.openxmlformats.org/officeDocument/2006/relationships/image" Target="../media/image152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26" Type="http://schemas.openxmlformats.org/officeDocument/2006/relationships/image" Target="../media/image56.png"/><Relationship Id="rId47" Type="http://schemas.openxmlformats.org/officeDocument/2006/relationships/image" Target="../media/image77.svg"/><Relationship Id="rId68" Type="http://schemas.openxmlformats.org/officeDocument/2006/relationships/image" Target="../media/image98.png"/><Relationship Id="rId89" Type="http://schemas.openxmlformats.org/officeDocument/2006/relationships/image" Target="../media/image119.svg"/><Relationship Id="rId112" Type="http://schemas.openxmlformats.org/officeDocument/2006/relationships/image" Target="../media/image142.png"/><Relationship Id="rId133" Type="http://schemas.openxmlformats.org/officeDocument/2006/relationships/image" Target="../media/image163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sv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205.svg"/><Relationship Id="rId21" Type="http://schemas.openxmlformats.org/officeDocument/2006/relationships/image" Target="../media/image187.svg"/><Relationship Id="rId34" Type="http://schemas.openxmlformats.org/officeDocument/2006/relationships/image" Target="../media/image200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svg"/><Relationship Id="rId41" Type="http://schemas.openxmlformats.org/officeDocument/2006/relationships/image" Target="../media/image20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svg"/><Relationship Id="rId40" Type="http://schemas.openxmlformats.org/officeDocument/2006/relationships/image" Target="../media/image206.png"/><Relationship Id="rId5" Type="http://schemas.openxmlformats.org/officeDocument/2006/relationships/image" Target="../media/image171.svg"/><Relationship Id="rId15" Type="http://schemas.openxmlformats.org/officeDocument/2006/relationships/image" Target="../media/image181.svg"/><Relationship Id="rId23" Type="http://schemas.openxmlformats.org/officeDocument/2006/relationships/image" Target="../media/image189.sv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176.png"/><Relationship Id="rId19" Type="http://schemas.openxmlformats.org/officeDocument/2006/relationships/image" Target="../media/image185.svg"/><Relationship Id="rId31" Type="http://schemas.openxmlformats.org/officeDocument/2006/relationships/image" Target="../media/image197.svg"/><Relationship Id="rId4" Type="http://schemas.openxmlformats.org/officeDocument/2006/relationships/image" Target="../media/image170.png"/><Relationship Id="rId9" Type="http://schemas.openxmlformats.org/officeDocument/2006/relationships/image" Target="../media/image175.sv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svg"/><Relationship Id="rId30" Type="http://schemas.openxmlformats.org/officeDocument/2006/relationships/image" Target="../media/image196.png"/><Relationship Id="rId35" Type="http://schemas.openxmlformats.org/officeDocument/2006/relationships/image" Target="../media/image201.svg"/><Relationship Id="rId8" Type="http://schemas.openxmlformats.org/officeDocument/2006/relationships/image" Target="../media/image174.png"/><Relationship Id="rId3" Type="http://schemas.openxmlformats.org/officeDocument/2006/relationships/image" Target="../media/image169.svg"/><Relationship Id="rId12" Type="http://schemas.openxmlformats.org/officeDocument/2006/relationships/image" Target="../media/image178.png"/><Relationship Id="rId17" Type="http://schemas.openxmlformats.org/officeDocument/2006/relationships/image" Target="../media/image183.svg"/><Relationship Id="rId25" Type="http://schemas.openxmlformats.org/officeDocument/2006/relationships/image" Target="../media/image191.svg"/><Relationship Id="rId33" Type="http://schemas.openxmlformats.org/officeDocument/2006/relationships/image" Target="../media/image199.svg"/><Relationship Id="rId38" Type="http://schemas.openxmlformats.org/officeDocument/2006/relationships/image" Target="../media/image20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sv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9" Type="http://schemas.openxmlformats.org/officeDocument/2006/relationships/image" Target="../media/image245.svg"/><Relationship Id="rId21" Type="http://schemas.openxmlformats.org/officeDocument/2006/relationships/image" Target="../media/image227.svg"/><Relationship Id="rId34" Type="http://schemas.openxmlformats.org/officeDocument/2006/relationships/image" Target="../media/image240.png"/><Relationship Id="rId42" Type="http://schemas.openxmlformats.org/officeDocument/2006/relationships/image" Target="../media/image248.png"/><Relationship Id="rId47" Type="http://schemas.openxmlformats.org/officeDocument/2006/relationships/image" Target="../media/image253.svg"/><Relationship Id="rId50" Type="http://schemas.openxmlformats.org/officeDocument/2006/relationships/image" Target="../media/image256.png"/><Relationship Id="rId55" Type="http://schemas.openxmlformats.org/officeDocument/2006/relationships/image" Target="../media/image261.svg"/><Relationship Id="rId7" Type="http://schemas.openxmlformats.org/officeDocument/2006/relationships/image" Target="../media/image213.sv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9" Type="http://schemas.openxmlformats.org/officeDocument/2006/relationships/image" Target="../media/image235.svg"/><Relationship Id="rId11" Type="http://schemas.openxmlformats.org/officeDocument/2006/relationships/image" Target="../media/image217.sv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37" Type="http://schemas.openxmlformats.org/officeDocument/2006/relationships/image" Target="../media/image243.svg"/><Relationship Id="rId40" Type="http://schemas.openxmlformats.org/officeDocument/2006/relationships/image" Target="../media/image246.png"/><Relationship Id="rId45" Type="http://schemas.openxmlformats.org/officeDocument/2006/relationships/image" Target="../media/image251.svg"/><Relationship Id="rId53" Type="http://schemas.openxmlformats.org/officeDocument/2006/relationships/image" Target="../media/image259.svg"/><Relationship Id="rId58" Type="http://schemas.openxmlformats.org/officeDocument/2006/relationships/image" Target="../media/image264.png"/><Relationship Id="rId5" Type="http://schemas.openxmlformats.org/officeDocument/2006/relationships/image" Target="../media/image211.svg"/><Relationship Id="rId19" Type="http://schemas.openxmlformats.org/officeDocument/2006/relationships/image" Target="../media/image225.svg"/><Relationship Id="rId4" Type="http://schemas.openxmlformats.org/officeDocument/2006/relationships/image" Target="../media/image210.png"/><Relationship Id="rId9" Type="http://schemas.openxmlformats.org/officeDocument/2006/relationships/image" Target="../media/image215.sv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svg"/><Relationship Id="rId30" Type="http://schemas.openxmlformats.org/officeDocument/2006/relationships/image" Target="../media/image236.png"/><Relationship Id="rId35" Type="http://schemas.openxmlformats.org/officeDocument/2006/relationships/image" Target="../media/image241.svg"/><Relationship Id="rId43" Type="http://schemas.openxmlformats.org/officeDocument/2006/relationships/image" Target="../media/image249.svg"/><Relationship Id="rId48" Type="http://schemas.openxmlformats.org/officeDocument/2006/relationships/image" Target="../media/image254.png"/><Relationship Id="rId56" Type="http://schemas.openxmlformats.org/officeDocument/2006/relationships/image" Target="../media/image262.png"/><Relationship Id="rId8" Type="http://schemas.openxmlformats.org/officeDocument/2006/relationships/image" Target="../media/image214.png"/><Relationship Id="rId51" Type="http://schemas.openxmlformats.org/officeDocument/2006/relationships/image" Target="../media/image257.svg"/><Relationship Id="rId3" Type="http://schemas.openxmlformats.org/officeDocument/2006/relationships/image" Target="../media/image209.svg"/><Relationship Id="rId12" Type="http://schemas.openxmlformats.org/officeDocument/2006/relationships/image" Target="../media/image218.png"/><Relationship Id="rId17" Type="http://schemas.openxmlformats.org/officeDocument/2006/relationships/image" Target="../media/image223.svg"/><Relationship Id="rId25" Type="http://schemas.openxmlformats.org/officeDocument/2006/relationships/image" Target="../media/image231.svg"/><Relationship Id="rId33" Type="http://schemas.openxmlformats.org/officeDocument/2006/relationships/image" Target="../media/image239.svg"/><Relationship Id="rId38" Type="http://schemas.openxmlformats.org/officeDocument/2006/relationships/image" Target="../media/image244.png"/><Relationship Id="rId46" Type="http://schemas.openxmlformats.org/officeDocument/2006/relationships/image" Target="../media/image252.png"/><Relationship Id="rId59" Type="http://schemas.openxmlformats.org/officeDocument/2006/relationships/image" Target="../media/image265.svg"/><Relationship Id="rId20" Type="http://schemas.openxmlformats.org/officeDocument/2006/relationships/image" Target="../media/image226.png"/><Relationship Id="rId41" Type="http://schemas.openxmlformats.org/officeDocument/2006/relationships/image" Target="../media/image247.svg"/><Relationship Id="rId54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5" Type="http://schemas.openxmlformats.org/officeDocument/2006/relationships/image" Target="../media/image221.svg"/><Relationship Id="rId23" Type="http://schemas.openxmlformats.org/officeDocument/2006/relationships/image" Target="../media/image229.svg"/><Relationship Id="rId28" Type="http://schemas.openxmlformats.org/officeDocument/2006/relationships/image" Target="../media/image234.png"/><Relationship Id="rId36" Type="http://schemas.openxmlformats.org/officeDocument/2006/relationships/image" Target="../media/image242.png"/><Relationship Id="rId49" Type="http://schemas.openxmlformats.org/officeDocument/2006/relationships/image" Target="../media/image255.svg"/><Relationship Id="rId57" Type="http://schemas.openxmlformats.org/officeDocument/2006/relationships/image" Target="../media/image263.svg"/><Relationship Id="rId10" Type="http://schemas.openxmlformats.org/officeDocument/2006/relationships/image" Target="../media/image216.png"/><Relationship Id="rId31" Type="http://schemas.openxmlformats.org/officeDocument/2006/relationships/image" Target="../media/image237.svg"/><Relationship Id="rId44" Type="http://schemas.openxmlformats.org/officeDocument/2006/relationships/image" Target="../media/image250.png"/><Relationship Id="rId52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37BD9477-FAF4-4063-9CE8-A4E1F45A2ABE}"/>
              </a:ext>
            </a:extLst>
          </p:cNvPr>
          <p:cNvSpPr/>
          <p:nvPr/>
        </p:nvSpPr>
        <p:spPr>
          <a:xfrm>
            <a:off x="2214880" y="3160824"/>
            <a:ext cx="77622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6600" b="1" dirty="0">
                <a:solidFill>
                  <a:schemeClr val="accent1"/>
                </a:solidFill>
                <a:latin typeface="+mj-ea"/>
                <a:ea typeface="+mj-ea"/>
              </a:rPr>
              <a:t>硕士</a:t>
            </a:r>
            <a:r>
              <a:rPr lang="zh-CN" altLang="en-US" sz="6600" b="1" i="0" dirty="0">
                <a:solidFill>
                  <a:schemeClr val="accent1"/>
                </a:solidFill>
                <a:effectLst/>
                <a:latin typeface="+mj-ea"/>
                <a:ea typeface="+mj-ea"/>
              </a:rPr>
              <a:t>研究生复试简历</a:t>
            </a:r>
          </a:p>
        </p:txBody>
      </p:sp>
      <p:sp>
        <p:nvSpPr>
          <p:cNvPr id="8" name="请勿抄袭搬运！盗版必究！微信DAJU_PPT">
            <a:extLst>
              <a:ext uri="{FF2B5EF4-FFF2-40B4-BE49-F238E27FC236}">
                <a16:creationId xmlns:a16="http://schemas.microsoft.com/office/drawing/2014/main" id="{34906704-0966-4C22-99E8-A395EE5AF2AE}"/>
              </a:ext>
            </a:extLst>
          </p:cNvPr>
          <p:cNvSpPr txBox="1"/>
          <p:nvPr/>
        </p:nvSpPr>
        <p:spPr>
          <a:xfrm>
            <a:off x="3194304" y="4510217"/>
            <a:ext cx="5803392" cy="761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面试人：大橘</a:t>
            </a:r>
            <a:r>
              <a:rPr lang="en-US" altLang="zh-CN" sz="2000" b="1" spc="300" dirty="0">
                <a:solidFill>
                  <a:schemeClr val="tx1"/>
                </a:solidFill>
                <a:latin typeface="+mj-ea"/>
                <a:ea typeface="+mj-ea"/>
              </a:rPr>
              <a:t>PPT</a:t>
            </a:r>
          </a:p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报考专业：飞行器设计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EA779A-D855-458D-9DE7-A8789F845979}"/>
              </a:ext>
            </a:extLst>
          </p:cNvPr>
          <p:cNvGrpSpPr/>
          <p:nvPr/>
        </p:nvGrpSpPr>
        <p:grpSpPr>
          <a:xfrm>
            <a:off x="4541785" y="1888069"/>
            <a:ext cx="3108431" cy="939025"/>
            <a:chOff x="1082548" y="2450113"/>
            <a:chExt cx="9113648" cy="2753143"/>
          </a:xfrm>
          <a:solidFill>
            <a:schemeClr val="accent1"/>
          </a:solidFill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71E09D8-48D7-4F53-B1E2-7AC84B2CA3E4}"/>
                </a:ext>
              </a:extLst>
            </p:cNvPr>
            <p:cNvGrpSpPr/>
            <p:nvPr/>
          </p:nvGrpSpPr>
          <p:grpSpPr>
            <a:xfrm>
              <a:off x="1082548" y="2450113"/>
              <a:ext cx="2741112" cy="2753143"/>
              <a:chOff x="1082548" y="2450113"/>
              <a:chExt cx="2741112" cy="2753143"/>
            </a:xfrm>
            <a:grpFill/>
          </p:grpSpPr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CD5FF9D0-BEA4-440F-AD1D-5BA26000D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548" y="2450113"/>
                <a:ext cx="2741112" cy="2753143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Oval 7">
                <a:extLst>
                  <a:ext uri="{FF2B5EF4-FFF2-40B4-BE49-F238E27FC236}">
                    <a16:creationId xmlns:a16="http://schemas.microsoft.com/office/drawing/2014/main" id="{55EB1B32-AB7C-4094-A4C4-9DDC0D09A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817" y="2947404"/>
                <a:ext cx="1756558" cy="1764577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1E22A655-7909-496B-AA6E-16D266838F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083" y="2941388"/>
                <a:ext cx="1473824" cy="1764578"/>
              </a:xfrm>
              <a:custGeom>
                <a:avLst/>
                <a:gdLst>
                  <a:gd name="T0" fmla="*/ 202 w 247"/>
                  <a:gd name="T1" fmla="*/ 210 h 294"/>
                  <a:gd name="T2" fmla="*/ 221 w 247"/>
                  <a:gd name="T3" fmla="*/ 206 h 294"/>
                  <a:gd name="T4" fmla="*/ 238 w 247"/>
                  <a:gd name="T5" fmla="*/ 165 h 294"/>
                  <a:gd name="T6" fmla="*/ 224 w 247"/>
                  <a:gd name="T7" fmla="*/ 174 h 294"/>
                  <a:gd name="T8" fmla="*/ 204 w 247"/>
                  <a:gd name="T9" fmla="*/ 168 h 294"/>
                  <a:gd name="T10" fmla="*/ 154 w 247"/>
                  <a:gd name="T11" fmla="*/ 182 h 294"/>
                  <a:gd name="T12" fmla="*/ 179 w 247"/>
                  <a:gd name="T13" fmla="*/ 192 h 294"/>
                  <a:gd name="T14" fmla="*/ 141 w 247"/>
                  <a:gd name="T15" fmla="*/ 215 h 294"/>
                  <a:gd name="T16" fmla="*/ 179 w 247"/>
                  <a:gd name="T17" fmla="*/ 218 h 294"/>
                  <a:gd name="T18" fmla="*/ 138 w 247"/>
                  <a:gd name="T19" fmla="*/ 245 h 294"/>
                  <a:gd name="T20" fmla="*/ 197 w 247"/>
                  <a:gd name="T21" fmla="*/ 261 h 294"/>
                  <a:gd name="T22" fmla="*/ 202 w 247"/>
                  <a:gd name="T23" fmla="*/ 230 h 294"/>
                  <a:gd name="T24" fmla="*/ 238 w 247"/>
                  <a:gd name="T25" fmla="*/ 165 h 294"/>
                  <a:gd name="T26" fmla="*/ 215 w 247"/>
                  <a:gd name="T27" fmla="*/ 144 h 294"/>
                  <a:gd name="T28" fmla="*/ 164 w 247"/>
                  <a:gd name="T29" fmla="*/ 142 h 294"/>
                  <a:gd name="T30" fmla="*/ 226 w 247"/>
                  <a:gd name="T31" fmla="*/ 138 h 294"/>
                  <a:gd name="T32" fmla="*/ 74 w 247"/>
                  <a:gd name="T33" fmla="*/ 140 h 294"/>
                  <a:gd name="T34" fmla="*/ 21 w 247"/>
                  <a:gd name="T35" fmla="*/ 152 h 294"/>
                  <a:gd name="T36" fmla="*/ 73 w 247"/>
                  <a:gd name="T37" fmla="*/ 134 h 294"/>
                  <a:gd name="T38" fmla="*/ 235 w 247"/>
                  <a:gd name="T39" fmla="*/ 152 h 294"/>
                  <a:gd name="T40" fmla="*/ 152 w 247"/>
                  <a:gd name="T41" fmla="*/ 132 h 294"/>
                  <a:gd name="T42" fmla="*/ 235 w 247"/>
                  <a:gd name="T43" fmla="*/ 124 h 294"/>
                  <a:gd name="T44" fmla="*/ 235 w 247"/>
                  <a:gd name="T45" fmla="*/ 152 h 294"/>
                  <a:gd name="T46" fmla="*/ 68 w 247"/>
                  <a:gd name="T47" fmla="*/ 117 h 294"/>
                  <a:gd name="T48" fmla="*/ 19 w 247"/>
                  <a:gd name="T49" fmla="*/ 107 h 294"/>
                  <a:gd name="T50" fmla="*/ 62 w 247"/>
                  <a:gd name="T51" fmla="*/ 94 h 294"/>
                  <a:gd name="T52" fmla="*/ 71 w 247"/>
                  <a:gd name="T53" fmla="*/ 103 h 294"/>
                  <a:gd name="T54" fmla="*/ 216 w 247"/>
                  <a:gd name="T55" fmla="*/ 99 h 294"/>
                  <a:gd name="T56" fmla="*/ 167 w 247"/>
                  <a:gd name="T57" fmla="*/ 95 h 294"/>
                  <a:gd name="T58" fmla="*/ 217 w 247"/>
                  <a:gd name="T59" fmla="*/ 88 h 294"/>
                  <a:gd name="T60" fmla="*/ 216 w 247"/>
                  <a:gd name="T61" fmla="*/ 99 h 294"/>
                  <a:gd name="T62" fmla="*/ 241 w 247"/>
                  <a:gd name="T63" fmla="*/ 90 h 294"/>
                  <a:gd name="T64" fmla="*/ 152 w 247"/>
                  <a:gd name="T65" fmla="*/ 89 h 294"/>
                  <a:gd name="T66" fmla="*/ 217 w 247"/>
                  <a:gd name="T67" fmla="*/ 112 h 294"/>
                  <a:gd name="T68" fmla="*/ 141 w 247"/>
                  <a:gd name="T69" fmla="*/ 19 h 294"/>
                  <a:gd name="T70" fmla="*/ 128 w 247"/>
                  <a:gd name="T71" fmla="*/ 9 h 294"/>
                  <a:gd name="T72" fmla="*/ 94 w 247"/>
                  <a:gd name="T73" fmla="*/ 77 h 294"/>
                  <a:gd name="T74" fmla="*/ 92 w 247"/>
                  <a:gd name="T75" fmla="*/ 111 h 294"/>
                  <a:gd name="T76" fmla="*/ 44 w 247"/>
                  <a:gd name="T77" fmla="*/ 72 h 294"/>
                  <a:gd name="T78" fmla="*/ 4 w 247"/>
                  <a:gd name="T79" fmla="*/ 104 h 294"/>
                  <a:gd name="T80" fmla="*/ 26 w 247"/>
                  <a:gd name="T81" fmla="*/ 183 h 294"/>
                  <a:gd name="T82" fmla="*/ 94 w 247"/>
                  <a:gd name="T83" fmla="*/ 136 h 294"/>
                  <a:gd name="T84" fmla="*/ 107 w 247"/>
                  <a:gd name="T85" fmla="*/ 187 h 294"/>
                  <a:gd name="T86" fmla="*/ 11 w 247"/>
                  <a:gd name="T87" fmla="*/ 207 h 294"/>
                  <a:gd name="T88" fmla="*/ 30 w 247"/>
                  <a:gd name="T89" fmla="*/ 223 h 294"/>
                  <a:gd name="T90" fmla="*/ 106 w 247"/>
                  <a:gd name="T91" fmla="*/ 216 h 294"/>
                  <a:gd name="T92" fmla="*/ 129 w 247"/>
                  <a:gd name="T93" fmla="*/ 291 h 294"/>
                  <a:gd name="T94" fmla="*/ 139 w 247"/>
                  <a:gd name="T95" fmla="*/ 116 h 294"/>
                  <a:gd name="T96" fmla="*/ 141 w 247"/>
                  <a:gd name="T97" fmla="*/ 71 h 294"/>
                  <a:gd name="T98" fmla="*/ 238 w 247"/>
                  <a:gd name="T99" fmla="*/ 52 h 294"/>
                  <a:gd name="T100" fmla="*/ 135 w 247"/>
                  <a:gd name="T101" fmla="*/ 5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7" h="294">
                    <a:moveTo>
                      <a:pt x="221" y="206"/>
                    </a:moveTo>
                    <a:cubicBezTo>
                      <a:pt x="216" y="210"/>
                      <a:pt x="207" y="212"/>
                      <a:pt x="202" y="210"/>
                    </a:cubicBezTo>
                    <a:cubicBezTo>
                      <a:pt x="197" y="199"/>
                      <a:pt x="210" y="198"/>
                      <a:pt x="217" y="195"/>
                    </a:cubicBezTo>
                    <a:cubicBezTo>
                      <a:pt x="223" y="195"/>
                      <a:pt x="222" y="202"/>
                      <a:pt x="221" y="206"/>
                    </a:cubicBezTo>
                    <a:cubicBezTo>
                      <a:pt x="221" y="206"/>
                      <a:pt x="221" y="206"/>
                      <a:pt x="221" y="206"/>
                    </a:cubicBezTo>
                    <a:close/>
                    <a:moveTo>
                      <a:pt x="238" y="165"/>
                    </a:moveTo>
                    <a:cubicBezTo>
                      <a:pt x="238" y="165"/>
                      <a:pt x="238" y="165"/>
                      <a:pt x="238" y="165"/>
                    </a:cubicBezTo>
                    <a:cubicBezTo>
                      <a:pt x="231" y="160"/>
                      <a:pt x="223" y="167"/>
                      <a:pt x="224" y="174"/>
                    </a:cubicBezTo>
                    <a:cubicBezTo>
                      <a:pt x="224" y="184"/>
                      <a:pt x="213" y="185"/>
                      <a:pt x="207" y="186"/>
                    </a:cubicBezTo>
                    <a:cubicBezTo>
                      <a:pt x="198" y="182"/>
                      <a:pt x="210" y="174"/>
                      <a:pt x="204" y="168"/>
                    </a:cubicBezTo>
                    <a:cubicBezTo>
                      <a:pt x="189" y="170"/>
                      <a:pt x="168" y="168"/>
                      <a:pt x="156" y="176"/>
                    </a:cubicBezTo>
                    <a:cubicBezTo>
                      <a:pt x="154" y="177"/>
                      <a:pt x="153" y="180"/>
                      <a:pt x="154" y="182"/>
                    </a:cubicBezTo>
                    <a:cubicBezTo>
                      <a:pt x="157" y="188"/>
                      <a:pt x="178" y="183"/>
                      <a:pt x="183" y="182"/>
                    </a:cubicBezTo>
                    <a:cubicBezTo>
                      <a:pt x="184" y="182"/>
                      <a:pt x="182" y="190"/>
                      <a:pt x="179" y="192"/>
                    </a:cubicBezTo>
                    <a:cubicBezTo>
                      <a:pt x="166" y="196"/>
                      <a:pt x="144" y="195"/>
                      <a:pt x="135" y="207"/>
                    </a:cubicBezTo>
                    <a:cubicBezTo>
                      <a:pt x="132" y="213"/>
                      <a:pt x="135" y="215"/>
                      <a:pt x="141" y="215"/>
                    </a:cubicBezTo>
                    <a:cubicBezTo>
                      <a:pt x="154" y="214"/>
                      <a:pt x="168" y="207"/>
                      <a:pt x="181" y="207"/>
                    </a:cubicBezTo>
                    <a:cubicBezTo>
                      <a:pt x="181" y="211"/>
                      <a:pt x="183" y="215"/>
                      <a:pt x="179" y="218"/>
                    </a:cubicBezTo>
                    <a:cubicBezTo>
                      <a:pt x="167" y="223"/>
                      <a:pt x="152" y="226"/>
                      <a:pt x="141" y="234"/>
                    </a:cubicBezTo>
                    <a:cubicBezTo>
                      <a:pt x="137" y="237"/>
                      <a:pt x="135" y="242"/>
                      <a:pt x="138" y="245"/>
                    </a:cubicBezTo>
                    <a:cubicBezTo>
                      <a:pt x="155" y="249"/>
                      <a:pt x="167" y="236"/>
                      <a:pt x="182" y="232"/>
                    </a:cubicBezTo>
                    <a:cubicBezTo>
                      <a:pt x="191" y="240"/>
                      <a:pt x="186" y="253"/>
                      <a:pt x="197" y="261"/>
                    </a:cubicBezTo>
                    <a:cubicBezTo>
                      <a:pt x="203" y="264"/>
                      <a:pt x="217" y="270"/>
                      <a:pt x="214" y="257"/>
                    </a:cubicBezTo>
                    <a:cubicBezTo>
                      <a:pt x="211" y="248"/>
                      <a:pt x="204" y="240"/>
                      <a:pt x="202" y="230"/>
                    </a:cubicBezTo>
                    <a:cubicBezTo>
                      <a:pt x="207" y="223"/>
                      <a:pt x="218" y="226"/>
                      <a:pt x="225" y="222"/>
                    </a:cubicBezTo>
                    <a:cubicBezTo>
                      <a:pt x="243" y="216"/>
                      <a:pt x="238" y="184"/>
                      <a:pt x="238" y="165"/>
                    </a:cubicBezTo>
                    <a:close/>
                    <a:moveTo>
                      <a:pt x="226" y="138"/>
                    </a:moveTo>
                    <a:cubicBezTo>
                      <a:pt x="227" y="142"/>
                      <a:pt x="218" y="144"/>
                      <a:pt x="215" y="144"/>
                    </a:cubicBezTo>
                    <a:cubicBezTo>
                      <a:pt x="198" y="146"/>
                      <a:pt x="180" y="148"/>
                      <a:pt x="165" y="147"/>
                    </a:cubicBezTo>
                    <a:cubicBezTo>
                      <a:pt x="162" y="146"/>
                      <a:pt x="160" y="145"/>
                      <a:pt x="164" y="142"/>
                    </a:cubicBezTo>
                    <a:cubicBezTo>
                      <a:pt x="173" y="136"/>
                      <a:pt x="188" y="137"/>
                      <a:pt x="200" y="135"/>
                    </a:cubicBezTo>
                    <a:cubicBezTo>
                      <a:pt x="208" y="133"/>
                      <a:pt x="222" y="132"/>
                      <a:pt x="226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lose/>
                    <a:moveTo>
                      <a:pt x="74" y="140"/>
                    </a:moveTo>
                    <a:cubicBezTo>
                      <a:pt x="74" y="149"/>
                      <a:pt x="73" y="162"/>
                      <a:pt x="61" y="164"/>
                    </a:cubicBezTo>
                    <a:cubicBezTo>
                      <a:pt x="46" y="164"/>
                      <a:pt x="28" y="171"/>
                      <a:pt x="21" y="152"/>
                    </a:cubicBezTo>
                    <a:cubicBezTo>
                      <a:pt x="15" y="139"/>
                      <a:pt x="31" y="140"/>
                      <a:pt x="38" y="137"/>
                    </a:cubicBezTo>
                    <a:cubicBezTo>
                      <a:pt x="49" y="135"/>
                      <a:pt x="62" y="134"/>
                      <a:pt x="73" y="134"/>
                    </a:cubicBezTo>
                    <a:cubicBezTo>
                      <a:pt x="74" y="140"/>
                      <a:pt x="74" y="140"/>
                      <a:pt x="74" y="140"/>
                    </a:cubicBezTo>
                    <a:close/>
                    <a:moveTo>
                      <a:pt x="235" y="152"/>
                    </a:moveTo>
                    <a:cubicBezTo>
                      <a:pt x="211" y="161"/>
                      <a:pt x="183" y="162"/>
                      <a:pt x="157" y="160"/>
                    </a:cubicBezTo>
                    <a:cubicBezTo>
                      <a:pt x="146" y="156"/>
                      <a:pt x="143" y="139"/>
                      <a:pt x="152" y="132"/>
                    </a:cubicBezTo>
                    <a:cubicBezTo>
                      <a:pt x="165" y="122"/>
                      <a:pt x="184" y="123"/>
                      <a:pt x="199" y="122"/>
                    </a:cubicBezTo>
                    <a:cubicBezTo>
                      <a:pt x="212" y="121"/>
                      <a:pt x="222" y="120"/>
                      <a:pt x="235" y="124"/>
                    </a:cubicBezTo>
                    <a:cubicBezTo>
                      <a:pt x="247" y="129"/>
                      <a:pt x="246" y="148"/>
                      <a:pt x="235" y="152"/>
                    </a:cubicBezTo>
                    <a:cubicBezTo>
                      <a:pt x="235" y="152"/>
                      <a:pt x="235" y="152"/>
                      <a:pt x="235" y="152"/>
                    </a:cubicBezTo>
                    <a:close/>
                    <a:moveTo>
                      <a:pt x="71" y="103"/>
                    </a:moveTo>
                    <a:cubicBezTo>
                      <a:pt x="73" y="109"/>
                      <a:pt x="74" y="116"/>
                      <a:pt x="68" y="117"/>
                    </a:cubicBezTo>
                    <a:cubicBezTo>
                      <a:pt x="52" y="117"/>
                      <a:pt x="38" y="122"/>
                      <a:pt x="20" y="123"/>
                    </a:cubicBezTo>
                    <a:cubicBezTo>
                      <a:pt x="17" y="119"/>
                      <a:pt x="18" y="112"/>
                      <a:pt x="19" y="107"/>
                    </a:cubicBezTo>
                    <a:cubicBezTo>
                      <a:pt x="21" y="102"/>
                      <a:pt x="22" y="100"/>
                      <a:pt x="26" y="97"/>
                    </a:cubicBezTo>
                    <a:cubicBezTo>
                      <a:pt x="37" y="90"/>
                      <a:pt x="51" y="89"/>
                      <a:pt x="62" y="94"/>
                    </a:cubicBezTo>
                    <a:cubicBezTo>
                      <a:pt x="63" y="94"/>
                      <a:pt x="64" y="94"/>
                      <a:pt x="65" y="95"/>
                    </a:cubicBezTo>
                    <a:cubicBezTo>
                      <a:pt x="69" y="97"/>
                      <a:pt x="69" y="100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lose/>
                    <a:moveTo>
                      <a:pt x="216" y="99"/>
                    </a:moveTo>
                    <a:cubicBezTo>
                      <a:pt x="201" y="100"/>
                      <a:pt x="182" y="105"/>
                      <a:pt x="168" y="101"/>
                    </a:cubicBezTo>
                    <a:cubicBezTo>
                      <a:pt x="165" y="101"/>
                      <a:pt x="166" y="97"/>
                      <a:pt x="167" y="95"/>
                    </a:cubicBezTo>
                    <a:cubicBezTo>
                      <a:pt x="181" y="89"/>
                      <a:pt x="199" y="89"/>
                      <a:pt x="215" y="88"/>
                    </a:cubicBezTo>
                    <a:cubicBezTo>
                      <a:pt x="216" y="88"/>
                      <a:pt x="216" y="88"/>
                      <a:pt x="217" y="88"/>
                    </a:cubicBezTo>
                    <a:cubicBezTo>
                      <a:pt x="226" y="88"/>
                      <a:pt x="224" y="97"/>
                      <a:pt x="216" y="99"/>
                    </a:cubicBezTo>
                    <a:cubicBezTo>
                      <a:pt x="216" y="99"/>
                      <a:pt x="216" y="99"/>
                      <a:pt x="216" y="99"/>
                    </a:cubicBezTo>
                    <a:close/>
                    <a:moveTo>
                      <a:pt x="241" y="90"/>
                    </a:moveTo>
                    <a:cubicBezTo>
                      <a:pt x="241" y="90"/>
                      <a:pt x="241" y="90"/>
                      <a:pt x="241" y="90"/>
                    </a:cubicBezTo>
                    <a:cubicBezTo>
                      <a:pt x="236" y="71"/>
                      <a:pt x="204" y="74"/>
                      <a:pt x="189" y="76"/>
                    </a:cubicBezTo>
                    <a:cubicBezTo>
                      <a:pt x="176" y="77"/>
                      <a:pt x="161" y="77"/>
                      <a:pt x="152" y="89"/>
                    </a:cubicBezTo>
                    <a:cubicBezTo>
                      <a:pt x="150" y="95"/>
                      <a:pt x="149" y="105"/>
                      <a:pt x="154" y="110"/>
                    </a:cubicBezTo>
                    <a:cubicBezTo>
                      <a:pt x="173" y="117"/>
                      <a:pt x="197" y="116"/>
                      <a:pt x="217" y="112"/>
                    </a:cubicBezTo>
                    <a:cubicBezTo>
                      <a:pt x="229" y="110"/>
                      <a:pt x="244" y="107"/>
                      <a:pt x="241" y="90"/>
                    </a:cubicBezTo>
                    <a:close/>
                    <a:moveTo>
                      <a:pt x="141" y="19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44" y="9"/>
                      <a:pt x="134" y="0"/>
                      <a:pt x="128" y="9"/>
                    </a:cubicBezTo>
                    <a:cubicBezTo>
                      <a:pt x="117" y="27"/>
                      <a:pt x="118" y="45"/>
                      <a:pt x="96" y="63"/>
                    </a:cubicBezTo>
                    <a:cubicBezTo>
                      <a:pt x="94" y="67"/>
                      <a:pt x="89" y="73"/>
                      <a:pt x="94" y="77"/>
                    </a:cubicBezTo>
                    <a:cubicBezTo>
                      <a:pt x="104" y="81"/>
                      <a:pt x="111" y="69"/>
                      <a:pt x="119" y="65"/>
                    </a:cubicBezTo>
                    <a:cubicBezTo>
                      <a:pt x="126" y="85"/>
                      <a:pt x="105" y="99"/>
                      <a:pt x="92" y="111"/>
                    </a:cubicBezTo>
                    <a:cubicBezTo>
                      <a:pt x="88" y="100"/>
                      <a:pt x="86" y="84"/>
                      <a:pt x="74" y="76"/>
                    </a:cubicBezTo>
                    <a:cubicBezTo>
                      <a:pt x="64" y="71"/>
                      <a:pt x="57" y="70"/>
                      <a:pt x="44" y="72"/>
                    </a:cubicBezTo>
                    <a:cubicBezTo>
                      <a:pt x="29" y="75"/>
                      <a:pt x="12" y="79"/>
                      <a:pt x="5" y="94"/>
                    </a:cubicBezTo>
                    <a:cubicBezTo>
                      <a:pt x="4" y="97"/>
                      <a:pt x="4" y="101"/>
                      <a:pt x="4" y="104"/>
                    </a:cubicBezTo>
                    <a:cubicBezTo>
                      <a:pt x="2" y="129"/>
                      <a:pt x="0" y="158"/>
                      <a:pt x="16" y="177"/>
                    </a:cubicBezTo>
                    <a:cubicBezTo>
                      <a:pt x="20" y="181"/>
                      <a:pt x="21" y="182"/>
                      <a:pt x="26" y="183"/>
                    </a:cubicBezTo>
                    <a:cubicBezTo>
                      <a:pt x="45" y="189"/>
                      <a:pt x="70" y="188"/>
                      <a:pt x="85" y="176"/>
                    </a:cubicBezTo>
                    <a:cubicBezTo>
                      <a:pt x="98" y="167"/>
                      <a:pt x="92" y="149"/>
                      <a:pt x="94" y="136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17" y="132"/>
                      <a:pt x="109" y="158"/>
                      <a:pt x="107" y="187"/>
                    </a:cubicBezTo>
                    <a:cubicBezTo>
                      <a:pt x="107" y="189"/>
                      <a:pt x="107" y="199"/>
                      <a:pt x="103" y="199"/>
                    </a:cubicBezTo>
                    <a:cubicBezTo>
                      <a:pt x="89" y="199"/>
                      <a:pt x="37" y="194"/>
                      <a:pt x="11" y="207"/>
                    </a:cubicBezTo>
                    <a:cubicBezTo>
                      <a:pt x="6" y="210"/>
                      <a:pt x="3" y="217"/>
                      <a:pt x="8" y="220"/>
                    </a:cubicBezTo>
                    <a:cubicBezTo>
                      <a:pt x="15" y="222"/>
                      <a:pt x="23" y="223"/>
                      <a:pt x="30" y="223"/>
                    </a:cubicBezTo>
                    <a:cubicBezTo>
                      <a:pt x="52" y="222"/>
                      <a:pt x="74" y="216"/>
                      <a:pt x="96" y="214"/>
                    </a:cubicBezTo>
                    <a:cubicBezTo>
                      <a:pt x="100" y="214"/>
                      <a:pt x="102" y="215"/>
                      <a:pt x="106" y="216"/>
                    </a:cubicBezTo>
                    <a:cubicBezTo>
                      <a:pt x="108" y="237"/>
                      <a:pt x="109" y="258"/>
                      <a:pt x="114" y="278"/>
                    </a:cubicBezTo>
                    <a:cubicBezTo>
                      <a:pt x="117" y="284"/>
                      <a:pt x="121" y="294"/>
                      <a:pt x="129" y="291"/>
                    </a:cubicBezTo>
                    <a:cubicBezTo>
                      <a:pt x="135" y="290"/>
                      <a:pt x="135" y="283"/>
                      <a:pt x="133" y="278"/>
                    </a:cubicBezTo>
                    <a:cubicBezTo>
                      <a:pt x="116" y="223"/>
                      <a:pt x="125" y="173"/>
                      <a:pt x="139" y="116"/>
                    </a:cubicBezTo>
                    <a:cubicBezTo>
                      <a:pt x="140" y="112"/>
                      <a:pt x="141" y="108"/>
                      <a:pt x="142" y="105"/>
                    </a:cubicBezTo>
                    <a:cubicBezTo>
                      <a:pt x="144" y="94"/>
                      <a:pt x="129" y="80"/>
                      <a:pt x="141" y="71"/>
                    </a:cubicBezTo>
                    <a:cubicBezTo>
                      <a:pt x="169" y="67"/>
                      <a:pt x="198" y="64"/>
                      <a:pt x="229" y="64"/>
                    </a:cubicBezTo>
                    <a:cubicBezTo>
                      <a:pt x="236" y="66"/>
                      <a:pt x="240" y="58"/>
                      <a:pt x="238" y="52"/>
                    </a:cubicBezTo>
                    <a:cubicBezTo>
                      <a:pt x="229" y="40"/>
                      <a:pt x="170" y="45"/>
                      <a:pt x="154" y="51"/>
                    </a:cubicBezTo>
                    <a:cubicBezTo>
                      <a:pt x="148" y="53"/>
                      <a:pt x="141" y="57"/>
                      <a:pt x="135" y="51"/>
                    </a:cubicBezTo>
                    <a:cubicBezTo>
                      <a:pt x="128" y="40"/>
                      <a:pt x="140" y="30"/>
                      <a:pt x="14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87A0006D-5EE1-4F21-84EC-7BD1F8BA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0829" y="2564410"/>
                <a:ext cx="2524551" cy="1798667"/>
              </a:xfrm>
              <a:custGeom>
                <a:avLst/>
                <a:gdLst>
                  <a:gd name="T0" fmla="*/ 415 w 423"/>
                  <a:gd name="T1" fmla="*/ 267 h 300"/>
                  <a:gd name="T2" fmla="*/ 406 w 423"/>
                  <a:gd name="T3" fmla="*/ 293 h 300"/>
                  <a:gd name="T4" fmla="*/ 368 w 423"/>
                  <a:gd name="T5" fmla="*/ 262 h 300"/>
                  <a:gd name="T6" fmla="*/ 423 w 423"/>
                  <a:gd name="T7" fmla="*/ 207 h 300"/>
                  <a:gd name="T8" fmla="*/ 375 w 423"/>
                  <a:gd name="T9" fmla="*/ 225 h 300"/>
                  <a:gd name="T10" fmla="*/ 421 w 423"/>
                  <a:gd name="T11" fmla="*/ 188 h 300"/>
                  <a:gd name="T12" fmla="*/ 378 w 423"/>
                  <a:gd name="T13" fmla="*/ 143 h 300"/>
                  <a:gd name="T14" fmla="*/ 375 w 423"/>
                  <a:gd name="T15" fmla="*/ 165 h 300"/>
                  <a:gd name="T16" fmla="*/ 388 w 423"/>
                  <a:gd name="T17" fmla="*/ 161 h 300"/>
                  <a:gd name="T18" fmla="*/ 395 w 423"/>
                  <a:gd name="T19" fmla="*/ 134 h 300"/>
                  <a:gd name="T20" fmla="*/ 413 w 423"/>
                  <a:gd name="T21" fmla="*/ 155 h 300"/>
                  <a:gd name="T22" fmla="*/ 407 w 423"/>
                  <a:gd name="T23" fmla="*/ 156 h 300"/>
                  <a:gd name="T24" fmla="*/ 394 w 423"/>
                  <a:gd name="T25" fmla="*/ 142 h 300"/>
                  <a:gd name="T26" fmla="*/ 385 w 423"/>
                  <a:gd name="T27" fmla="*/ 174 h 300"/>
                  <a:gd name="T28" fmla="*/ 366 w 423"/>
                  <a:gd name="T29" fmla="*/ 151 h 300"/>
                  <a:gd name="T30" fmla="*/ 360 w 423"/>
                  <a:gd name="T31" fmla="*/ 93 h 300"/>
                  <a:gd name="T32" fmla="*/ 381 w 423"/>
                  <a:gd name="T33" fmla="*/ 107 h 300"/>
                  <a:gd name="T34" fmla="*/ 360 w 423"/>
                  <a:gd name="T35" fmla="*/ 93 h 300"/>
                  <a:gd name="T36" fmla="*/ 360 w 423"/>
                  <a:gd name="T37" fmla="*/ 102 h 300"/>
                  <a:gd name="T38" fmla="*/ 360 w 423"/>
                  <a:gd name="T39" fmla="*/ 119 h 300"/>
                  <a:gd name="T40" fmla="*/ 367 w 423"/>
                  <a:gd name="T41" fmla="*/ 114 h 300"/>
                  <a:gd name="T42" fmla="*/ 389 w 423"/>
                  <a:gd name="T43" fmla="*/ 107 h 300"/>
                  <a:gd name="T44" fmla="*/ 336 w 423"/>
                  <a:gd name="T45" fmla="*/ 104 h 300"/>
                  <a:gd name="T46" fmla="*/ 354 w 423"/>
                  <a:gd name="T47" fmla="*/ 63 h 300"/>
                  <a:gd name="T48" fmla="*/ 340 w 423"/>
                  <a:gd name="T49" fmla="*/ 77 h 300"/>
                  <a:gd name="T50" fmla="*/ 329 w 423"/>
                  <a:gd name="T51" fmla="*/ 95 h 300"/>
                  <a:gd name="T52" fmla="*/ 315 w 423"/>
                  <a:gd name="T53" fmla="*/ 26 h 300"/>
                  <a:gd name="T54" fmla="*/ 280 w 423"/>
                  <a:gd name="T55" fmla="*/ 48 h 300"/>
                  <a:gd name="T56" fmla="*/ 243 w 423"/>
                  <a:gd name="T57" fmla="*/ 49 h 300"/>
                  <a:gd name="T58" fmla="*/ 243 w 423"/>
                  <a:gd name="T59" fmla="*/ 49 h 300"/>
                  <a:gd name="T60" fmla="*/ 224 w 423"/>
                  <a:gd name="T61" fmla="*/ 36 h 300"/>
                  <a:gd name="T62" fmla="*/ 224 w 423"/>
                  <a:gd name="T63" fmla="*/ 46 h 300"/>
                  <a:gd name="T64" fmla="*/ 163 w 423"/>
                  <a:gd name="T65" fmla="*/ 5 h 300"/>
                  <a:gd name="T66" fmla="*/ 174 w 423"/>
                  <a:gd name="T67" fmla="*/ 49 h 300"/>
                  <a:gd name="T68" fmla="*/ 142 w 423"/>
                  <a:gd name="T69" fmla="*/ 40 h 300"/>
                  <a:gd name="T70" fmla="*/ 151 w 423"/>
                  <a:gd name="T71" fmla="*/ 46 h 300"/>
                  <a:gd name="T72" fmla="*/ 171 w 423"/>
                  <a:gd name="T73" fmla="*/ 31 h 300"/>
                  <a:gd name="T74" fmla="*/ 55 w 423"/>
                  <a:gd name="T75" fmla="*/ 69 h 300"/>
                  <a:gd name="T76" fmla="*/ 109 w 423"/>
                  <a:gd name="T77" fmla="*/ 82 h 300"/>
                  <a:gd name="T78" fmla="*/ 82 w 423"/>
                  <a:gd name="T79" fmla="*/ 107 h 300"/>
                  <a:gd name="T80" fmla="*/ 31 w 423"/>
                  <a:gd name="T81" fmla="*/ 112 h 300"/>
                  <a:gd name="T82" fmla="*/ 60 w 423"/>
                  <a:gd name="T83" fmla="*/ 145 h 300"/>
                  <a:gd name="T84" fmla="*/ 78 w 423"/>
                  <a:gd name="T85" fmla="*/ 113 h 300"/>
                  <a:gd name="T86" fmla="*/ 43 w 423"/>
                  <a:gd name="T87" fmla="*/ 186 h 300"/>
                  <a:gd name="T88" fmla="*/ 39 w 423"/>
                  <a:gd name="T89" fmla="*/ 160 h 300"/>
                  <a:gd name="T90" fmla="*/ 10 w 423"/>
                  <a:gd name="T91" fmla="*/ 168 h 300"/>
                  <a:gd name="T92" fmla="*/ 2 w 423"/>
                  <a:gd name="T93" fmla="*/ 183 h 300"/>
                  <a:gd name="T94" fmla="*/ 21 w 423"/>
                  <a:gd name="T95" fmla="*/ 150 h 300"/>
                  <a:gd name="T96" fmla="*/ 50 w 423"/>
                  <a:gd name="T97" fmla="*/ 163 h 300"/>
                  <a:gd name="T98" fmla="*/ 0 w 423"/>
                  <a:gd name="T99" fmla="*/ 215 h 300"/>
                  <a:gd name="T100" fmla="*/ 45 w 423"/>
                  <a:gd name="T101" fmla="*/ 213 h 300"/>
                  <a:gd name="T102" fmla="*/ 29 w 423"/>
                  <a:gd name="T103" fmla="*/ 243 h 300"/>
                  <a:gd name="T104" fmla="*/ 37 w 423"/>
                  <a:gd name="T105" fmla="*/ 235 h 300"/>
                  <a:gd name="T106" fmla="*/ 27 w 423"/>
                  <a:gd name="T107" fmla="*/ 213 h 300"/>
                  <a:gd name="T108" fmla="*/ 8 w 423"/>
                  <a:gd name="T109" fmla="*/ 269 h 300"/>
                  <a:gd name="T110" fmla="*/ 27 w 423"/>
                  <a:gd name="T111" fmla="*/ 265 h 300"/>
                  <a:gd name="T112" fmla="*/ 62 w 423"/>
                  <a:gd name="T113" fmla="*/ 281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3" h="300">
                    <a:moveTo>
                      <a:pt x="368" y="262"/>
                    </a:moveTo>
                    <a:cubicBezTo>
                      <a:pt x="386" y="268"/>
                      <a:pt x="386" y="268"/>
                      <a:pt x="386" y="268"/>
                    </a:cubicBezTo>
                    <a:cubicBezTo>
                      <a:pt x="417" y="260"/>
                      <a:pt x="417" y="260"/>
                      <a:pt x="417" y="260"/>
                    </a:cubicBezTo>
                    <a:cubicBezTo>
                      <a:pt x="415" y="267"/>
                      <a:pt x="415" y="267"/>
                      <a:pt x="415" y="267"/>
                    </a:cubicBezTo>
                    <a:cubicBezTo>
                      <a:pt x="399" y="271"/>
                      <a:pt x="399" y="271"/>
                      <a:pt x="399" y="271"/>
                    </a:cubicBezTo>
                    <a:cubicBezTo>
                      <a:pt x="396" y="272"/>
                      <a:pt x="393" y="272"/>
                      <a:pt x="390" y="273"/>
                    </a:cubicBezTo>
                    <a:cubicBezTo>
                      <a:pt x="392" y="275"/>
                      <a:pt x="394" y="277"/>
                      <a:pt x="396" y="280"/>
                    </a:cubicBezTo>
                    <a:cubicBezTo>
                      <a:pt x="406" y="293"/>
                      <a:pt x="406" y="293"/>
                      <a:pt x="406" y="293"/>
                    </a:cubicBezTo>
                    <a:cubicBezTo>
                      <a:pt x="403" y="300"/>
                      <a:pt x="403" y="300"/>
                      <a:pt x="403" y="300"/>
                    </a:cubicBezTo>
                    <a:cubicBezTo>
                      <a:pt x="384" y="274"/>
                      <a:pt x="384" y="274"/>
                      <a:pt x="384" y="274"/>
                    </a:cubicBezTo>
                    <a:cubicBezTo>
                      <a:pt x="366" y="267"/>
                      <a:pt x="366" y="267"/>
                      <a:pt x="366" y="267"/>
                    </a:cubicBezTo>
                    <a:cubicBezTo>
                      <a:pt x="368" y="262"/>
                      <a:pt x="368" y="262"/>
                      <a:pt x="368" y="262"/>
                    </a:cubicBezTo>
                    <a:close/>
                    <a:moveTo>
                      <a:pt x="376" y="219"/>
                    </a:moveTo>
                    <a:cubicBezTo>
                      <a:pt x="416" y="222"/>
                      <a:pt x="416" y="222"/>
                      <a:pt x="416" y="222"/>
                    </a:cubicBezTo>
                    <a:cubicBezTo>
                      <a:pt x="417" y="207"/>
                      <a:pt x="417" y="207"/>
                      <a:pt x="417" y="207"/>
                    </a:cubicBezTo>
                    <a:cubicBezTo>
                      <a:pt x="423" y="207"/>
                      <a:pt x="423" y="207"/>
                      <a:pt x="423" y="207"/>
                    </a:cubicBezTo>
                    <a:cubicBezTo>
                      <a:pt x="420" y="244"/>
                      <a:pt x="420" y="244"/>
                      <a:pt x="420" y="244"/>
                    </a:cubicBezTo>
                    <a:cubicBezTo>
                      <a:pt x="415" y="243"/>
                      <a:pt x="415" y="243"/>
                      <a:pt x="415" y="243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375" y="225"/>
                      <a:pt x="375" y="225"/>
                      <a:pt x="375" y="225"/>
                    </a:cubicBezTo>
                    <a:cubicBezTo>
                      <a:pt x="376" y="219"/>
                      <a:pt x="376" y="219"/>
                      <a:pt x="376" y="219"/>
                    </a:cubicBezTo>
                    <a:close/>
                    <a:moveTo>
                      <a:pt x="374" y="189"/>
                    </a:moveTo>
                    <a:cubicBezTo>
                      <a:pt x="420" y="182"/>
                      <a:pt x="420" y="182"/>
                      <a:pt x="420" y="182"/>
                    </a:cubicBezTo>
                    <a:cubicBezTo>
                      <a:pt x="421" y="188"/>
                      <a:pt x="421" y="188"/>
                      <a:pt x="421" y="188"/>
                    </a:cubicBezTo>
                    <a:cubicBezTo>
                      <a:pt x="375" y="195"/>
                      <a:pt x="375" y="195"/>
                      <a:pt x="375" y="195"/>
                    </a:cubicBezTo>
                    <a:cubicBezTo>
                      <a:pt x="374" y="189"/>
                      <a:pt x="374" y="189"/>
                      <a:pt x="374" y="189"/>
                    </a:cubicBezTo>
                    <a:close/>
                    <a:moveTo>
                      <a:pt x="376" y="138"/>
                    </a:moveTo>
                    <a:cubicBezTo>
                      <a:pt x="378" y="143"/>
                      <a:pt x="378" y="143"/>
                      <a:pt x="378" y="143"/>
                    </a:cubicBezTo>
                    <a:cubicBezTo>
                      <a:pt x="376" y="144"/>
                      <a:pt x="375" y="145"/>
                      <a:pt x="373" y="147"/>
                    </a:cubicBezTo>
                    <a:cubicBezTo>
                      <a:pt x="372" y="148"/>
                      <a:pt x="372" y="150"/>
                      <a:pt x="371" y="152"/>
                    </a:cubicBezTo>
                    <a:cubicBezTo>
                      <a:pt x="371" y="155"/>
                      <a:pt x="371" y="157"/>
                      <a:pt x="372" y="160"/>
                    </a:cubicBezTo>
                    <a:cubicBezTo>
                      <a:pt x="373" y="162"/>
                      <a:pt x="374" y="164"/>
                      <a:pt x="375" y="165"/>
                    </a:cubicBezTo>
                    <a:cubicBezTo>
                      <a:pt x="376" y="167"/>
                      <a:pt x="377" y="168"/>
                      <a:pt x="379" y="168"/>
                    </a:cubicBezTo>
                    <a:cubicBezTo>
                      <a:pt x="380" y="169"/>
                      <a:pt x="382" y="169"/>
                      <a:pt x="383" y="168"/>
                    </a:cubicBezTo>
                    <a:cubicBezTo>
                      <a:pt x="384" y="168"/>
                      <a:pt x="385" y="167"/>
                      <a:pt x="386" y="166"/>
                    </a:cubicBezTo>
                    <a:cubicBezTo>
                      <a:pt x="387" y="165"/>
                      <a:pt x="388" y="163"/>
                      <a:pt x="388" y="161"/>
                    </a:cubicBezTo>
                    <a:cubicBezTo>
                      <a:pt x="388" y="160"/>
                      <a:pt x="388" y="157"/>
                      <a:pt x="387" y="153"/>
                    </a:cubicBezTo>
                    <a:cubicBezTo>
                      <a:pt x="387" y="148"/>
                      <a:pt x="387" y="145"/>
                      <a:pt x="388" y="143"/>
                    </a:cubicBezTo>
                    <a:cubicBezTo>
                      <a:pt x="388" y="141"/>
                      <a:pt x="389" y="139"/>
                      <a:pt x="390" y="137"/>
                    </a:cubicBezTo>
                    <a:cubicBezTo>
                      <a:pt x="392" y="136"/>
                      <a:pt x="393" y="135"/>
                      <a:pt x="395" y="134"/>
                    </a:cubicBezTo>
                    <a:cubicBezTo>
                      <a:pt x="398" y="133"/>
                      <a:pt x="400" y="133"/>
                      <a:pt x="402" y="134"/>
                    </a:cubicBezTo>
                    <a:cubicBezTo>
                      <a:pt x="404" y="135"/>
                      <a:pt x="407" y="136"/>
                      <a:pt x="408" y="138"/>
                    </a:cubicBezTo>
                    <a:cubicBezTo>
                      <a:pt x="410" y="140"/>
                      <a:pt x="411" y="143"/>
                      <a:pt x="412" y="146"/>
                    </a:cubicBezTo>
                    <a:cubicBezTo>
                      <a:pt x="413" y="149"/>
                      <a:pt x="414" y="152"/>
                      <a:pt x="413" y="155"/>
                    </a:cubicBezTo>
                    <a:cubicBezTo>
                      <a:pt x="413" y="158"/>
                      <a:pt x="412" y="160"/>
                      <a:pt x="410" y="162"/>
                    </a:cubicBezTo>
                    <a:cubicBezTo>
                      <a:pt x="409" y="164"/>
                      <a:pt x="407" y="166"/>
                      <a:pt x="404" y="167"/>
                    </a:cubicBezTo>
                    <a:cubicBezTo>
                      <a:pt x="402" y="161"/>
                      <a:pt x="402" y="161"/>
                      <a:pt x="402" y="161"/>
                    </a:cubicBezTo>
                    <a:cubicBezTo>
                      <a:pt x="405" y="160"/>
                      <a:pt x="407" y="158"/>
                      <a:pt x="407" y="156"/>
                    </a:cubicBezTo>
                    <a:cubicBezTo>
                      <a:pt x="408" y="154"/>
                      <a:pt x="408" y="151"/>
                      <a:pt x="407" y="148"/>
                    </a:cubicBezTo>
                    <a:cubicBezTo>
                      <a:pt x="406" y="144"/>
                      <a:pt x="405" y="142"/>
                      <a:pt x="403" y="140"/>
                    </a:cubicBezTo>
                    <a:cubicBezTo>
                      <a:pt x="401" y="139"/>
                      <a:pt x="399" y="139"/>
                      <a:pt x="397" y="139"/>
                    </a:cubicBezTo>
                    <a:cubicBezTo>
                      <a:pt x="396" y="140"/>
                      <a:pt x="395" y="141"/>
                      <a:pt x="394" y="142"/>
                    </a:cubicBezTo>
                    <a:cubicBezTo>
                      <a:pt x="393" y="144"/>
                      <a:pt x="393" y="147"/>
                      <a:pt x="394" y="152"/>
                    </a:cubicBezTo>
                    <a:cubicBezTo>
                      <a:pt x="394" y="157"/>
                      <a:pt x="394" y="161"/>
                      <a:pt x="394" y="163"/>
                    </a:cubicBezTo>
                    <a:cubicBezTo>
                      <a:pt x="393" y="166"/>
                      <a:pt x="392" y="168"/>
                      <a:pt x="391" y="170"/>
                    </a:cubicBezTo>
                    <a:cubicBezTo>
                      <a:pt x="389" y="172"/>
                      <a:pt x="388" y="173"/>
                      <a:pt x="385" y="174"/>
                    </a:cubicBezTo>
                    <a:cubicBezTo>
                      <a:pt x="383" y="174"/>
                      <a:pt x="380" y="175"/>
                      <a:pt x="378" y="174"/>
                    </a:cubicBezTo>
                    <a:cubicBezTo>
                      <a:pt x="375" y="173"/>
                      <a:pt x="373" y="172"/>
                      <a:pt x="371" y="169"/>
                    </a:cubicBezTo>
                    <a:cubicBezTo>
                      <a:pt x="369" y="167"/>
                      <a:pt x="368" y="165"/>
                      <a:pt x="367" y="161"/>
                    </a:cubicBezTo>
                    <a:cubicBezTo>
                      <a:pt x="366" y="157"/>
                      <a:pt x="365" y="154"/>
                      <a:pt x="366" y="151"/>
                    </a:cubicBezTo>
                    <a:cubicBezTo>
                      <a:pt x="366" y="148"/>
                      <a:pt x="367" y="145"/>
                      <a:pt x="369" y="143"/>
                    </a:cubicBezTo>
                    <a:cubicBezTo>
                      <a:pt x="371" y="141"/>
                      <a:pt x="373" y="139"/>
                      <a:pt x="376" y="138"/>
                    </a:cubicBezTo>
                    <a:cubicBezTo>
                      <a:pt x="376" y="138"/>
                      <a:pt x="376" y="138"/>
                      <a:pt x="376" y="138"/>
                    </a:cubicBezTo>
                    <a:close/>
                    <a:moveTo>
                      <a:pt x="360" y="93"/>
                    </a:moveTo>
                    <a:cubicBezTo>
                      <a:pt x="368" y="103"/>
                      <a:pt x="368" y="103"/>
                      <a:pt x="368" y="103"/>
                    </a:cubicBezTo>
                    <a:cubicBezTo>
                      <a:pt x="370" y="106"/>
                      <a:pt x="371" y="107"/>
                      <a:pt x="373" y="108"/>
                    </a:cubicBezTo>
                    <a:cubicBezTo>
                      <a:pt x="374" y="109"/>
                      <a:pt x="376" y="109"/>
                      <a:pt x="377" y="109"/>
                    </a:cubicBezTo>
                    <a:cubicBezTo>
                      <a:pt x="379" y="109"/>
                      <a:pt x="380" y="108"/>
                      <a:pt x="381" y="107"/>
                    </a:cubicBezTo>
                    <a:cubicBezTo>
                      <a:pt x="383" y="106"/>
                      <a:pt x="384" y="104"/>
                      <a:pt x="384" y="102"/>
                    </a:cubicBezTo>
                    <a:cubicBezTo>
                      <a:pt x="384" y="100"/>
                      <a:pt x="383" y="98"/>
                      <a:pt x="381" y="95"/>
                    </a:cubicBezTo>
                    <a:cubicBezTo>
                      <a:pt x="372" y="83"/>
                      <a:pt x="372" y="83"/>
                      <a:pt x="372" y="83"/>
                    </a:cubicBezTo>
                    <a:cubicBezTo>
                      <a:pt x="360" y="93"/>
                      <a:pt x="360" y="93"/>
                      <a:pt x="360" y="93"/>
                    </a:cubicBezTo>
                    <a:close/>
                    <a:moveTo>
                      <a:pt x="336" y="104"/>
                    </a:moveTo>
                    <a:cubicBezTo>
                      <a:pt x="339" y="109"/>
                      <a:pt x="339" y="109"/>
                      <a:pt x="339" y="109"/>
                    </a:cubicBezTo>
                    <a:cubicBezTo>
                      <a:pt x="356" y="96"/>
                      <a:pt x="356" y="96"/>
                      <a:pt x="356" y="96"/>
                    </a:cubicBezTo>
                    <a:cubicBezTo>
                      <a:pt x="360" y="102"/>
                      <a:pt x="360" y="102"/>
                      <a:pt x="360" y="102"/>
                    </a:cubicBezTo>
                    <a:cubicBezTo>
                      <a:pt x="361" y="103"/>
                      <a:pt x="362" y="104"/>
                      <a:pt x="362" y="105"/>
                    </a:cubicBezTo>
                    <a:cubicBezTo>
                      <a:pt x="362" y="106"/>
                      <a:pt x="363" y="106"/>
                      <a:pt x="363" y="108"/>
                    </a:cubicBezTo>
                    <a:cubicBezTo>
                      <a:pt x="363" y="109"/>
                      <a:pt x="363" y="110"/>
                      <a:pt x="362" y="112"/>
                    </a:cubicBezTo>
                    <a:cubicBezTo>
                      <a:pt x="362" y="114"/>
                      <a:pt x="361" y="116"/>
                      <a:pt x="360" y="119"/>
                    </a:cubicBezTo>
                    <a:cubicBezTo>
                      <a:pt x="356" y="130"/>
                      <a:pt x="356" y="130"/>
                      <a:pt x="356" y="130"/>
                    </a:cubicBezTo>
                    <a:cubicBezTo>
                      <a:pt x="361" y="136"/>
                      <a:pt x="361" y="136"/>
                      <a:pt x="361" y="136"/>
                    </a:cubicBezTo>
                    <a:cubicBezTo>
                      <a:pt x="366" y="122"/>
                      <a:pt x="366" y="122"/>
                      <a:pt x="366" y="122"/>
                    </a:cubicBezTo>
                    <a:cubicBezTo>
                      <a:pt x="367" y="119"/>
                      <a:pt x="367" y="117"/>
                      <a:pt x="367" y="114"/>
                    </a:cubicBezTo>
                    <a:cubicBezTo>
                      <a:pt x="368" y="113"/>
                      <a:pt x="367" y="112"/>
                      <a:pt x="367" y="110"/>
                    </a:cubicBezTo>
                    <a:cubicBezTo>
                      <a:pt x="370" y="113"/>
                      <a:pt x="373" y="115"/>
                      <a:pt x="376" y="115"/>
                    </a:cubicBezTo>
                    <a:cubicBezTo>
                      <a:pt x="380" y="115"/>
                      <a:pt x="382" y="114"/>
                      <a:pt x="385" y="112"/>
                    </a:cubicBezTo>
                    <a:cubicBezTo>
                      <a:pt x="387" y="111"/>
                      <a:pt x="388" y="109"/>
                      <a:pt x="389" y="107"/>
                    </a:cubicBezTo>
                    <a:cubicBezTo>
                      <a:pt x="390" y="104"/>
                      <a:pt x="390" y="102"/>
                      <a:pt x="390" y="100"/>
                    </a:cubicBezTo>
                    <a:cubicBezTo>
                      <a:pt x="389" y="98"/>
                      <a:pt x="387" y="95"/>
                      <a:pt x="385" y="92"/>
                    </a:cubicBezTo>
                    <a:cubicBezTo>
                      <a:pt x="372" y="75"/>
                      <a:pt x="372" y="75"/>
                      <a:pt x="372" y="75"/>
                    </a:cubicBezTo>
                    <a:cubicBezTo>
                      <a:pt x="336" y="104"/>
                      <a:pt x="336" y="104"/>
                      <a:pt x="336" y="104"/>
                    </a:cubicBezTo>
                    <a:close/>
                    <a:moveTo>
                      <a:pt x="302" y="73"/>
                    </a:moveTo>
                    <a:cubicBezTo>
                      <a:pt x="332" y="37"/>
                      <a:pt x="332" y="37"/>
                      <a:pt x="332" y="37"/>
                    </a:cubicBezTo>
                    <a:cubicBezTo>
                      <a:pt x="358" y="58"/>
                      <a:pt x="358" y="58"/>
                      <a:pt x="358" y="58"/>
                    </a:cubicBezTo>
                    <a:cubicBezTo>
                      <a:pt x="354" y="63"/>
                      <a:pt x="354" y="63"/>
                      <a:pt x="354" y="63"/>
                    </a:cubicBezTo>
                    <a:cubicBezTo>
                      <a:pt x="333" y="45"/>
                      <a:pt x="333" y="45"/>
                      <a:pt x="333" y="45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44" y="73"/>
                      <a:pt x="344" y="73"/>
                      <a:pt x="344" y="73"/>
                    </a:cubicBezTo>
                    <a:cubicBezTo>
                      <a:pt x="340" y="77"/>
                      <a:pt x="340" y="77"/>
                      <a:pt x="340" y="77"/>
                    </a:cubicBezTo>
                    <a:cubicBezTo>
                      <a:pt x="321" y="61"/>
                      <a:pt x="321" y="61"/>
                      <a:pt x="321" y="61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33" y="91"/>
                      <a:pt x="333" y="91"/>
                      <a:pt x="333" y="91"/>
                    </a:cubicBezTo>
                    <a:cubicBezTo>
                      <a:pt x="329" y="95"/>
                      <a:pt x="329" y="95"/>
                      <a:pt x="329" y="95"/>
                    </a:cubicBezTo>
                    <a:cubicBezTo>
                      <a:pt x="302" y="73"/>
                      <a:pt x="302" y="73"/>
                      <a:pt x="302" y="73"/>
                    </a:cubicBezTo>
                    <a:close/>
                    <a:moveTo>
                      <a:pt x="274" y="59"/>
                    </a:moveTo>
                    <a:cubicBezTo>
                      <a:pt x="280" y="61"/>
                      <a:pt x="280" y="61"/>
                      <a:pt x="280" y="61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09" y="24"/>
                      <a:pt x="309" y="24"/>
                      <a:pt x="309" y="24"/>
                    </a:cubicBezTo>
                    <a:cubicBezTo>
                      <a:pt x="284" y="50"/>
                      <a:pt x="284" y="50"/>
                      <a:pt x="284" y="50"/>
                    </a:cubicBezTo>
                    <a:cubicBezTo>
                      <a:pt x="282" y="51"/>
                      <a:pt x="281" y="53"/>
                      <a:pt x="279" y="55"/>
                    </a:cubicBezTo>
                    <a:cubicBezTo>
                      <a:pt x="279" y="53"/>
                      <a:pt x="280" y="50"/>
                      <a:pt x="280" y="48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76" y="9"/>
                      <a:pt x="276" y="9"/>
                      <a:pt x="276" y="9"/>
                    </a:cubicBezTo>
                    <a:cubicBezTo>
                      <a:pt x="274" y="59"/>
                      <a:pt x="274" y="59"/>
                      <a:pt x="274" y="59"/>
                    </a:cubicBezTo>
                    <a:close/>
                    <a:moveTo>
                      <a:pt x="243" y="49"/>
                    </a:moveTo>
                    <a:cubicBezTo>
                      <a:pt x="253" y="4"/>
                      <a:pt x="253" y="4"/>
                      <a:pt x="253" y="4"/>
                    </a:cubicBezTo>
                    <a:cubicBezTo>
                      <a:pt x="259" y="5"/>
                      <a:pt x="259" y="5"/>
                      <a:pt x="259" y="5"/>
                    </a:cubicBezTo>
                    <a:cubicBezTo>
                      <a:pt x="249" y="51"/>
                      <a:pt x="249" y="51"/>
                      <a:pt x="249" y="51"/>
                    </a:cubicBezTo>
                    <a:cubicBezTo>
                      <a:pt x="243" y="49"/>
                      <a:pt x="243" y="49"/>
                      <a:pt x="243" y="49"/>
                    </a:cubicBezTo>
                    <a:close/>
                    <a:moveTo>
                      <a:pt x="194" y="46"/>
                    </a:moveTo>
                    <a:cubicBezTo>
                      <a:pt x="194" y="0"/>
                      <a:pt x="194" y="0"/>
                      <a:pt x="194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24" y="36"/>
                      <a:pt x="224" y="36"/>
                      <a:pt x="224" y="36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200" y="46"/>
                      <a:pt x="200" y="46"/>
                      <a:pt x="200" y="46"/>
                    </a:cubicBezTo>
                    <a:cubicBezTo>
                      <a:pt x="194" y="46"/>
                      <a:pt x="194" y="46"/>
                      <a:pt x="194" y="46"/>
                    </a:cubicBezTo>
                    <a:close/>
                    <a:moveTo>
                      <a:pt x="163" y="5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8" y="34"/>
                      <a:pt x="178" y="38"/>
                      <a:pt x="178" y="41"/>
                    </a:cubicBezTo>
                    <a:cubicBezTo>
                      <a:pt x="178" y="44"/>
                      <a:pt x="177" y="46"/>
                      <a:pt x="174" y="49"/>
                    </a:cubicBezTo>
                    <a:cubicBezTo>
                      <a:pt x="172" y="51"/>
                      <a:pt x="169" y="53"/>
                      <a:pt x="165" y="54"/>
                    </a:cubicBezTo>
                    <a:cubicBezTo>
                      <a:pt x="161" y="55"/>
                      <a:pt x="157" y="56"/>
                      <a:pt x="154" y="55"/>
                    </a:cubicBezTo>
                    <a:cubicBezTo>
                      <a:pt x="151" y="54"/>
                      <a:pt x="148" y="53"/>
                      <a:pt x="146" y="50"/>
                    </a:cubicBezTo>
                    <a:cubicBezTo>
                      <a:pt x="145" y="48"/>
                      <a:pt x="143" y="44"/>
                      <a:pt x="142" y="40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47" y="38"/>
                      <a:pt x="147" y="38"/>
                      <a:pt x="147" y="38"/>
                    </a:cubicBezTo>
                    <a:cubicBezTo>
                      <a:pt x="149" y="42"/>
                      <a:pt x="150" y="45"/>
                      <a:pt x="151" y="46"/>
                    </a:cubicBezTo>
                    <a:cubicBezTo>
                      <a:pt x="152" y="48"/>
                      <a:pt x="154" y="49"/>
                      <a:pt x="156" y="49"/>
                    </a:cubicBezTo>
                    <a:cubicBezTo>
                      <a:pt x="158" y="50"/>
                      <a:pt x="160" y="50"/>
                      <a:pt x="163" y="49"/>
                    </a:cubicBezTo>
                    <a:cubicBezTo>
                      <a:pt x="167" y="48"/>
                      <a:pt x="170" y="46"/>
                      <a:pt x="171" y="43"/>
                    </a:cubicBezTo>
                    <a:cubicBezTo>
                      <a:pt x="172" y="41"/>
                      <a:pt x="172" y="37"/>
                      <a:pt x="171" y="31"/>
                    </a:cubicBezTo>
                    <a:cubicBezTo>
                      <a:pt x="163" y="5"/>
                      <a:pt x="163" y="5"/>
                      <a:pt x="163" y="5"/>
                    </a:cubicBezTo>
                    <a:close/>
                    <a:moveTo>
                      <a:pt x="82" y="107"/>
                    </a:moveTo>
                    <a:cubicBezTo>
                      <a:pt x="50" y="73"/>
                      <a:pt x="50" y="73"/>
                      <a:pt x="50" y="73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7" y="48"/>
                      <a:pt x="77" y="48"/>
                      <a:pt x="77" y="48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86" y="103"/>
                      <a:pt x="86" y="103"/>
                      <a:pt x="86" y="103"/>
                    </a:cubicBezTo>
                    <a:cubicBezTo>
                      <a:pt x="82" y="107"/>
                      <a:pt x="82" y="107"/>
                      <a:pt x="82" y="107"/>
                    </a:cubicBezTo>
                    <a:close/>
                    <a:moveTo>
                      <a:pt x="47" y="130"/>
                    </a:moveTo>
                    <a:cubicBezTo>
                      <a:pt x="54" y="116"/>
                      <a:pt x="54" y="116"/>
                      <a:pt x="54" y="116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6" y="113"/>
                      <a:pt x="33" y="113"/>
                      <a:pt x="31" y="112"/>
                    </a:cubicBezTo>
                    <a:cubicBezTo>
                      <a:pt x="33" y="114"/>
                      <a:pt x="35" y="116"/>
                      <a:pt x="37" y="119"/>
                    </a:cubicBezTo>
                    <a:cubicBezTo>
                      <a:pt x="47" y="130"/>
                      <a:pt x="47" y="130"/>
                      <a:pt x="47" y="130"/>
                    </a:cubicBezTo>
                    <a:close/>
                    <a:moveTo>
                      <a:pt x="57" y="151"/>
                    </a:moveTo>
                    <a:cubicBezTo>
                      <a:pt x="60" y="145"/>
                      <a:pt x="60" y="145"/>
                      <a:pt x="60" y="145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59" y="117"/>
                      <a:pt x="59" y="117"/>
                      <a:pt x="59" y="117"/>
                    </a:cubicBezTo>
                    <a:cubicBezTo>
                      <a:pt x="74" y="119"/>
                      <a:pt x="74" y="119"/>
                      <a:pt x="74" y="119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57" y="151"/>
                      <a:pt x="57" y="151"/>
                      <a:pt x="57" y="151"/>
                    </a:cubicBezTo>
                    <a:close/>
                    <a:moveTo>
                      <a:pt x="43" y="186"/>
                    </a:move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73"/>
                      <a:pt x="46" y="171"/>
                      <a:pt x="46" y="169"/>
                    </a:cubicBezTo>
                    <a:cubicBezTo>
                      <a:pt x="46" y="167"/>
                      <a:pt x="45" y="166"/>
                      <a:pt x="44" y="164"/>
                    </a:cubicBezTo>
                    <a:cubicBezTo>
                      <a:pt x="43" y="163"/>
                      <a:pt x="42" y="161"/>
                      <a:pt x="39" y="160"/>
                    </a:cubicBezTo>
                    <a:cubicBezTo>
                      <a:pt x="37" y="158"/>
                      <a:pt x="34" y="157"/>
                      <a:pt x="31" y="156"/>
                    </a:cubicBezTo>
                    <a:cubicBezTo>
                      <a:pt x="26" y="155"/>
                      <a:pt x="23" y="155"/>
                      <a:pt x="20" y="156"/>
                    </a:cubicBezTo>
                    <a:cubicBezTo>
                      <a:pt x="17" y="157"/>
                      <a:pt x="15" y="159"/>
                      <a:pt x="13" y="161"/>
                    </a:cubicBezTo>
                    <a:cubicBezTo>
                      <a:pt x="12" y="162"/>
                      <a:pt x="11" y="165"/>
                      <a:pt x="10" y="168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43" y="186"/>
                      <a:pt x="43" y="186"/>
                      <a:pt x="43" y="186"/>
                    </a:cubicBezTo>
                    <a:close/>
                    <a:moveTo>
                      <a:pt x="47" y="193"/>
                    </a:moveTo>
                    <a:cubicBezTo>
                      <a:pt x="2" y="183"/>
                      <a:pt x="2" y="183"/>
                      <a:pt x="2" y="183"/>
                    </a:cubicBezTo>
                    <a:cubicBezTo>
                      <a:pt x="5" y="167"/>
                      <a:pt x="5" y="167"/>
                      <a:pt x="5" y="167"/>
                    </a:cubicBezTo>
                    <a:cubicBezTo>
                      <a:pt x="6" y="163"/>
                      <a:pt x="7" y="161"/>
                      <a:pt x="8" y="159"/>
                    </a:cubicBezTo>
                    <a:cubicBezTo>
                      <a:pt x="9" y="157"/>
                      <a:pt x="10" y="155"/>
                      <a:pt x="12" y="153"/>
                    </a:cubicBezTo>
                    <a:cubicBezTo>
                      <a:pt x="15" y="151"/>
                      <a:pt x="18" y="150"/>
                      <a:pt x="21" y="150"/>
                    </a:cubicBezTo>
                    <a:cubicBezTo>
                      <a:pt x="25" y="149"/>
                      <a:pt x="29" y="149"/>
                      <a:pt x="33" y="150"/>
                    </a:cubicBezTo>
                    <a:cubicBezTo>
                      <a:pt x="36" y="151"/>
                      <a:pt x="39" y="152"/>
                      <a:pt x="41" y="154"/>
                    </a:cubicBezTo>
                    <a:cubicBezTo>
                      <a:pt x="44" y="155"/>
                      <a:pt x="46" y="157"/>
                      <a:pt x="47" y="158"/>
                    </a:cubicBezTo>
                    <a:cubicBezTo>
                      <a:pt x="49" y="160"/>
                      <a:pt x="50" y="162"/>
                      <a:pt x="50" y="163"/>
                    </a:cubicBezTo>
                    <a:cubicBezTo>
                      <a:pt x="51" y="165"/>
                      <a:pt x="51" y="167"/>
                      <a:pt x="51" y="169"/>
                    </a:cubicBezTo>
                    <a:cubicBezTo>
                      <a:pt x="51" y="171"/>
                      <a:pt x="51" y="174"/>
                      <a:pt x="51" y="177"/>
                    </a:cubicBezTo>
                    <a:cubicBezTo>
                      <a:pt x="47" y="193"/>
                      <a:pt x="47" y="193"/>
                      <a:pt x="47" y="193"/>
                    </a:cubicBezTo>
                    <a:close/>
                    <a:moveTo>
                      <a:pt x="0" y="215"/>
                    </a:moveTo>
                    <a:cubicBezTo>
                      <a:pt x="0" y="209"/>
                      <a:pt x="0" y="209"/>
                      <a:pt x="0" y="209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31" y="207"/>
                      <a:pt x="35" y="207"/>
                      <a:pt x="38" y="208"/>
                    </a:cubicBezTo>
                    <a:cubicBezTo>
                      <a:pt x="40" y="209"/>
                      <a:pt x="43" y="210"/>
                      <a:pt x="45" y="213"/>
                    </a:cubicBezTo>
                    <a:cubicBezTo>
                      <a:pt x="47" y="216"/>
                      <a:pt x="48" y="219"/>
                      <a:pt x="48" y="224"/>
                    </a:cubicBezTo>
                    <a:cubicBezTo>
                      <a:pt x="48" y="228"/>
                      <a:pt x="48" y="232"/>
                      <a:pt x="46" y="234"/>
                    </a:cubicBezTo>
                    <a:cubicBezTo>
                      <a:pt x="45" y="237"/>
                      <a:pt x="43" y="239"/>
                      <a:pt x="40" y="241"/>
                    </a:cubicBezTo>
                    <a:cubicBezTo>
                      <a:pt x="38" y="242"/>
                      <a:pt x="34" y="243"/>
                      <a:pt x="29" y="243"/>
                    </a:cubicBezTo>
                    <a:cubicBezTo>
                      <a:pt x="2" y="245"/>
                      <a:pt x="2" y="245"/>
                      <a:pt x="2" y="245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28" y="237"/>
                      <a:pt x="28" y="237"/>
                      <a:pt x="28" y="237"/>
                    </a:cubicBezTo>
                    <a:cubicBezTo>
                      <a:pt x="33" y="237"/>
                      <a:pt x="35" y="236"/>
                      <a:pt x="37" y="235"/>
                    </a:cubicBezTo>
                    <a:cubicBezTo>
                      <a:pt x="39" y="235"/>
                      <a:pt x="41" y="233"/>
                      <a:pt x="41" y="231"/>
                    </a:cubicBezTo>
                    <a:cubicBezTo>
                      <a:pt x="42" y="229"/>
                      <a:pt x="43" y="227"/>
                      <a:pt x="43" y="225"/>
                    </a:cubicBezTo>
                    <a:cubicBezTo>
                      <a:pt x="42" y="220"/>
                      <a:pt x="41" y="217"/>
                      <a:pt x="39" y="215"/>
                    </a:cubicBezTo>
                    <a:cubicBezTo>
                      <a:pt x="37" y="213"/>
                      <a:pt x="33" y="213"/>
                      <a:pt x="27" y="213"/>
                    </a:cubicBezTo>
                    <a:cubicBezTo>
                      <a:pt x="0" y="215"/>
                      <a:pt x="0" y="215"/>
                      <a:pt x="0" y="215"/>
                    </a:cubicBezTo>
                    <a:close/>
                    <a:moveTo>
                      <a:pt x="62" y="281"/>
                    </a:moveTo>
                    <a:cubicBezTo>
                      <a:pt x="19" y="298"/>
                      <a:pt x="19" y="298"/>
                      <a:pt x="19" y="298"/>
                    </a:cubicBezTo>
                    <a:cubicBezTo>
                      <a:pt x="8" y="269"/>
                      <a:pt x="8" y="269"/>
                      <a:pt x="8" y="269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22" y="291"/>
                      <a:pt x="22" y="291"/>
                      <a:pt x="22" y="291"/>
                    </a:cubicBezTo>
                    <a:cubicBezTo>
                      <a:pt x="36" y="285"/>
                      <a:pt x="36" y="285"/>
                      <a:pt x="36" y="285"/>
                    </a:cubicBezTo>
                    <a:cubicBezTo>
                      <a:pt x="27" y="265"/>
                      <a:pt x="27" y="265"/>
                      <a:pt x="27" y="265"/>
                    </a:cubicBezTo>
                    <a:cubicBezTo>
                      <a:pt x="32" y="263"/>
                      <a:pt x="32" y="263"/>
                      <a:pt x="32" y="263"/>
                    </a:cubicBezTo>
                    <a:cubicBezTo>
                      <a:pt x="41" y="283"/>
                      <a:pt x="41" y="283"/>
                      <a:pt x="41" y="283"/>
                    </a:cubicBezTo>
                    <a:cubicBezTo>
                      <a:pt x="60" y="275"/>
                      <a:pt x="60" y="275"/>
                      <a:pt x="60" y="275"/>
                    </a:cubicBezTo>
                    <a:lnTo>
                      <a:pt x="62" y="2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0F7183F5-5293-426D-8F2B-DD64367846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6034" y="3182012"/>
                <a:ext cx="721873" cy="731899"/>
              </a:xfrm>
              <a:custGeom>
                <a:avLst/>
                <a:gdLst>
                  <a:gd name="T0" fmla="*/ 100 w 121"/>
                  <a:gd name="T1" fmla="*/ 98 h 122"/>
                  <a:gd name="T2" fmla="*/ 89 w 121"/>
                  <a:gd name="T3" fmla="*/ 104 h 122"/>
                  <a:gd name="T4" fmla="*/ 38 w 121"/>
                  <a:gd name="T5" fmla="*/ 107 h 122"/>
                  <a:gd name="T6" fmla="*/ 38 w 121"/>
                  <a:gd name="T7" fmla="*/ 102 h 122"/>
                  <a:gd name="T8" fmla="*/ 74 w 121"/>
                  <a:gd name="T9" fmla="*/ 95 h 122"/>
                  <a:gd name="T10" fmla="*/ 100 w 121"/>
                  <a:gd name="T11" fmla="*/ 98 h 122"/>
                  <a:gd name="T12" fmla="*/ 100 w 121"/>
                  <a:gd name="T13" fmla="*/ 98 h 122"/>
                  <a:gd name="T14" fmla="*/ 108 w 121"/>
                  <a:gd name="T15" fmla="*/ 112 h 122"/>
                  <a:gd name="T16" fmla="*/ 108 w 121"/>
                  <a:gd name="T17" fmla="*/ 112 h 122"/>
                  <a:gd name="T18" fmla="*/ 108 w 121"/>
                  <a:gd name="T19" fmla="*/ 84 h 122"/>
                  <a:gd name="T20" fmla="*/ 73 w 121"/>
                  <a:gd name="T21" fmla="*/ 82 h 122"/>
                  <a:gd name="T22" fmla="*/ 26 w 121"/>
                  <a:gd name="T23" fmla="*/ 92 h 122"/>
                  <a:gd name="T24" fmla="*/ 30 w 121"/>
                  <a:gd name="T25" fmla="*/ 120 h 122"/>
                  <a:gd name="T26" fmla="*/ 108 w 121"/>
                  <a:gd name="T27" fmla="*/ 112 h 122"/>
                  <a:gd name="T28" fmla="*/ 90 w 121"/>
                  <a:gd name="T29" fmla="*/ 59 h 122"/>
                  <a:gd name="T30" fmla="*/ 41 w 121"/>
                  <a:gd name="T31" fmla="*/ 61 h 122"/>
                  <a:gd name="T32" fmla="*/ 40 w 121"/>
                  <a:gd name="T33" fmla="*/ 55 h 122"/>
                  <a:gd name="T34" fmla="*/ 89 w 121"/>
                  <a:gd name="T35" fmla="*/ 48 h 122"/>
                  <a:gd name="T36" fmla="*/ 91 w 121"/>
                  <a:gd name="T37" fmla="*/ 48 h 122"/>
                  <a:gd name="T38" fmla="*/ 90 w 121"/>
                  <a:gd name="T39" fmla="*/ 59 h 122"/>
                  <a:gd name="T40" fmla="*/ 90 w 121"/>
                  <a:gd name="T41" fmla="*/ 59 h 122"/>
                  <a:gd name="T42" fmla="*/ 115 w 121"/>
                  <a:gd name="T43" fmla="*/ 50 h 122"/>
                  <a:gd name="T44" fmla="*/ 115 w 121"/>
                  <a:gd name="T45" fmla="*/ 50 h 122"/>
                  <a:gd name="T46" fmla="*/ 63 w 121"/>
                  <a:gd name="T47" fmla="*/ 35 h 122"/>
                  <a:gd name="T48" fmla="*/ 25 w 121"/>
                  <a:gd name="T49" fmla="*/ 49 h 122"/>
                  <a:gd name="T50" fmla="*/ 28 w 121"/>
                  <a:gd name="T51" fmla="*/ 70 h 122"/>
                  <a:gd name="T52" fmla="*/ 91 w 121"/>
                  <a:gd name="T53" fmla="*/ 72 h 122"/>
                  <a:gd name="T54" fmla="*/ 115 w 121"/>
                  <a:gd name="T55" fmla="*/ 50 h 122"/>
                  <a:gd name="T56" fmla="*/ 28 w 121"/>
                  <a:gd name="T57" fmla="*/ 11 h 122"/>
                  <a:gd name="T58" fmla="*/ 112 w 121"/>
                  <a:gd name="T59" fmla="*/ 12 h 122"/>
                  <a:gd name="T60" fmla="*/ 102 w 121"/>
                  <a:gd name="T61" fmla="*/ 24 h 122"/>
                  <a:gd name="T62" fmla="*/ 14 w 121"/>
                  <a:gd name="T63" fmla="*/ 31 h 122"/>
                  <a:gd name="T64" fmla="*/ 28 w 121"/>
                  <a:gd name="T65" fmla="*/ 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2">
                    <a:moveTo>
                      <a:pt x="100" y="98"/>
                    </a:moveTo>
                    <a:cubicBezTo>
                      <a:pt x="101" y="102"/>
                      <a:pt x="92" y="104"/>
                      <a:pt x="89" y="104"/>
                    </a:cubicBezTo>
                    <a:cubicBezTo>
                      <a:pt x="72" y="106"/>
                      <a:pt x="54" y="108"/>
                      <a:pt x="38" y="107"/>
                    </a:cubicBezTo>
                    <a:cubicBezTo>
                      <a:pt x="35" y="106"/>
                      <a:pt x="34" y="105"/>
                      <a:pt x="38" y="102"/>
                    </a:cubicBezTo>
                    <a:cubicBezTo>
                      <a:pt x="47" y="96"/>
                      <a:pt x="62" y="97"/>
                      <a:pt x="74" y="95"/>
                    </a:cubicBezTo>
                    <a:cubicBezTo>
                      <a:pt x="81" y="93"/>
                      <a:pt x="95" y="92"/>
                      <a:pt x="100" y="98"/>
                    </a:cubicBezTo>
                    <a:cubicBezTo>
                      <a:pt x="100" y="98"/>
                      <a:pt x="100" y="98"/>
                      <a:pt x="100" y="98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20" y="108"/>
                      <a:pt x="121" y="89"/>
                      <a:pt x="108" y="84"/>
                    </a:cubicBezTo>
                    <a:cubicBezTo>
                      <a:pt x="95" y="80"/>
                      <a:pt x="86" y="81"/>
                      <a:pt x="73" y="82"/>
                    </a:cubicBezTo>
                    <a:cubicBezTo>
                      <a:pt x="57" y="83"/>
                      <a:pt x="39" y="82"/>
                      <a:pt x="26" y="92"/>
                    </a:cubicBezTo>
                    <a:cubicBezTo>
                      <a:pt x="17" y="99"/>
                      <a:pt x="19" y="116"/>
                      <a:pt x="30" y="120"/>
                    </a:cubicBezTo>
                    <a:cubicBezTo>
                      <a:pt x="57" y="122"/>
                      <a:pt x="85" y="121"/>
                      <a:pt x="108" y="112"/>
                    </a:cubicBezTo>
                    <a:close/>
                    <a:moveTo>
                      <a:pt x="90" y="59"/>
                    </a:moveTo>
                    <a:cubicBezTo>
                      <a:pt x="74" y="60"/>
                      <a:pt x="56" y="65"/>
                      <a:pt x="41" y="61"/>
                    </a:cubicBezTo>
                    <a:cubicBezTo>
                      <a:pt x="39" y="61"/>
                      <a:pt x="40" y="57"/>
                      <a:pt x="40" y="55"/>
                    </a:cubicBezTo>
                    <a:cubicBezTo>
                      <a:pt x="55" y="49"/>
                      <a:pt x="73" y="49"/>
                      <a:pt x="89" y="48"/>
                    </a:cubicBezTo>
                    <a:cubicBezTo>
                      <a:pt x="89" y="48"/>
                      <a:pt x="90" y="48"/>
                      <a:pt x="91" y="48"/>
                    </a:cubicBezTo>
                    <a:cubicBezTo>
                      <a:pt x="100" y="48"/>
                      <a:pt x="98" y="57"/>
                      <a:pt x="90" y="59"/>
                    </a:cubicBezTo>
                    <a:cubicBezTo>
                      <a:pt x="90" y="59"/>
                      <a:pt x="90" y="59"/>
                      <a:pt x="90" y="59"/>
                    </a:cubicBezTo>
                    <a:close/>
                    <a:moveTo>
                      <a:pt x="115" y="50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0" y="31"/>
                      <a:pt x="78" y="33"/>
                      <a:pt x="63" y="35"/>
                    </a:cubicBezTo>
                    <a:cubicBezTo>
                      <a:pt x="49" y="37"/>
                      <a:pt x="35" y="37"/>
                      <a:pt x="25" y="49"/>
                    </a:cubicBezTo>
                    <a:cubicBezTo>
                      <a:pt x="24" y="55"/>
                      <a:pt x="23" y="65"/>
                      <a:pt x="28" y="70"/>
                    </a:cubicBezTo>
                    <a:cubicBezTo>
                      <a:pt x="47" y="77"/>
                      <a:pt x="71" y="76"/>
                      <a:pt x="91" y="72"/>
                    </a:cubicBezTo>
                    <a:cubicBezTo>
                      <a:pt x="103" y="70"/>
                      <a:pt x="118" y="67"/>
                      <a:pt x="115" y="50"/>
                    </a:cubicBezTo>
                    <a:close/>
                    <a:moveTo>
                      <a:pt x="28" y="11"/>
                    </a:moveTo>
                    <a:cubicBezTo>
                      <a:pt x="44" y="5"/>
                      <a:pt x="103" y="0"/>
                      <a:pt x="112" y="12"/>
                    </a:cubicBezTo>
                    <a:cubicBezTo>
                      <a:pt x="113" y="18"/>
                      <a:pt x="110" y="26"/>
                      <a:pt x="102" y="24"/>
                    </a:cubicBezTo>
                    <a:cubicBezTo>
                      <a:pt x="72" y="24"/>
                      <a:pt x="43" y="27"/>
                      <a:pt x="14" y="31"/>
                    </a:cubicBezTo>
                    <a:cubicBezTo>
                      <a:pt x="0" y="26"/>
                      <a:pt x="12" y="16"/>
                      <a:pt x="2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940D3457-3BF1-4BFE-B598-33E35957A6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0827" y="4736044"/>
                <a:ext cx="984555" cy="389009"/>
              </a:xfrm>
              <a:custGeom>
                <a:avLst/>
                <a:gdLst>
                  <a:gd name="T0" fmla="*/ 0 w 165"/>
                  <a:gd name="T1" fmla="*/ 50 h 65"/>
                  <a:gd name="T2" fmla="*/ 8 w 165"/>
                  <a:gd name="T3" fmla="*/ 14 h 65"/>
                  <a:gd name="T4" fmla="*/ 3 w 165"/>
                  <a:gd name="T5" fmla="*/ 9 h 65"/>
                  <a:gd name="T6" fmla="*/ 22 w 165"/>
                  <a:gd name="T7" fmla="*/ 2 h 65"/>
                  <a:gd name="T8" fmla="*/ 6 w 165"/>
                  <a:gd name="T9" fmla="*/ 52 h 65"/>
                  <a:gd name="T10" fmla="*/ 41 w 165"/>
                  <a:gd name="T11" fmla="*/ 49 h 65"/>
                  <a:gd name="T12" fmla="*/ 49 w 165"/>
                  <a:gd name="T13" fmla="*/ 58 h 65"/>
                  <a:gd name="T14" fmla="*/ 58 w 165"/>
                  <a:gd name="T15" fmla="*/ 55 h 65"/>
                  <a:gd name="T16" fmla="*/ 63 w 165"/>
                  <a:gd name="T17" fmla="*/ 41 h 65"/>
                  <a:gd name="T18" fmla="*/ 57 w 165"/>
                  <a:gd name="T19" fmla="*/ 44 h 65"/>
                  <a:gd name="T20" fmla="*/ 40 w 165"/>
                  <a:gd name="T21" fmla="*/ 39 h 65"/>
                  <a:gd name="T22" fmla="*/ 44 w 165"/>
                  <a:gd name="T23" fmla="*/ 14 h 65"/>
                  <a:gd name="T24" fmla="*/ 65 w 165"/>
                  <a:gd name="T25" fmla="*/ 15 h 65"/>
                  <a:gd name="T26" fmla="*/ 70 w 165"/>
                  <a:gd name="T27" fmla="*/ 38 h 65"/>
                  <a:gd name="T28" fmla="*/ 58 w 165"/>
                  <a:gd name="T29" fmla="*/ 62 h 65"/>
                  <a:gd name="T30" fmla="*/ 38 w 165"/>
                  <a:gd name="T31" fmla="*/ 59 h 65"/>
                  <a:gd name="T32" fmla="*/ 64 w 165"/>
                  <a:gd name="T33" fmla="*/ 30 h 65"/>
                  <a:gd name="T34" fmla="*/ 56 w 165"/>
                  <a:gd name="T35" fmla="*/ 17 h 65"/>
                  <a:gd name="T36" fmla="*/ 44 w 165"/>
                  <a:gd name="T37" fmla="*/ 27 h 65"/>
                  <a:gd name="T38" fmla="*/ 52 w 165"/>
                  <a:gd name="T39" fmla="*/ 40 h 65"/>
                  <a:gd name="T40" fmla="*/ 64 w 165"/>
                  <a:gd name="T41" fmla="*/ 30 h 65"/>
                  <a:gd name="T42" fmla="*/ 83 w 165"/>
                  <a:gd name="T43" fmla="*/ 25 h 65"/>
                  <a:gd name="T44" fmla="*/ 97 w 165"/>
                  <a:gd name="T45" fmla="*/ 12 h 65"/>
                  <a:gd name="T46" fmla="*/ 110 w 165"/>
                  <a:gd name="T47" fmla="*/ 18 h 65"/>
                  <a:gd name="T48" fmla="*/ 116 w 165"/>
                  <a:gd name="T49" fmla="*/ 37 h 65"/>
                  <a:gd name="T50" fmla="*/ 110 w 165"/>
                  <a:gd name="T51" fmla="*/ 61 h 65"/>
                  <a:gd name="T52" fmla="*/ 89 w 165"/>
                  <a:gd name="T53" fmla="*/ 61 h 65"/>
                  <a:gd name="T54" fmla="*/ 89 w 165"/>
                  <a:gd name="T55" fmla="*/ 40 h 65"/>
                  <a:gd name="T56" fmla="*/ 101 w 165"/>
                  <a:gd name="T57" fmla="*/ 60 h 65"/>
                  <a:gd name="T58" fmla="*/ 109 w 165"/>
                  <a:gd name="T59" fmla="*/ 38 h 65"/>
                  <a:gd name="T60" fmla="*/ 97 w 165"/>
                  <a:gd name="T61" fmla="*/ 18 h 65"/>
                  <a:gd name="T62" fmla="*/ 89 w 165"/>
                  <a:gd name="T63" fmla="*/ 40 h 65"/>
                  <a:gd name="T64" fmla="*/ 138 w 165"/>
                  <a:gd name="T65" fmla="*/ 43 h 65"/>
                  <a:gd name="T66" fmla="*/ 151 w 165"/>
                  <a:gd name="T67" fmla="*/ 49 h 65"/>
                  <a:gd name="T68" fmla="*/ 157 w 165"/>
                  <a:gd name="T69" fmla="*/ 33 h 65"/>
                  <a:gd name="T70" fmla="*/ 143 w 165"/>
                  <a:gd name="T71" fmla="*/ 26 h 65"/>
                  <a:gd name="T72" fmla="*/ 136 w 165"/>
                  <a:gd name="T73" fmla="*/ 34 h 65"/>
                  <a:gd name="T74" fmla="*/ 126 w 165"/>
                  <a:gd name="T75" fmla="*/ 8 h 65"/>
                  <a:gd name="T76" fmla="*/ 152 w 165"/>
                  <a:gd name="T77" fmla="*/ 6 h 65"/>
                  <a:gd name="T78" fmla="*/ 134 w 165"/>
                  <a:gd name="T79" fmla="*/ 26 h 65"/>
                  <a:gd name="T80" fmla="*/ 155 w 165"/>
                  <a:gd name="T81" fmla="*/ 21 h 65"/>
                  <a:gd name="T82" fmla="*/ 163 w 165"/>
                  <a:gd name="T83" fmla="*/ 43 h 65"/>
                  <a:gd name="T84" fmla="*/ 140 w 165"/>
                  <a:gd name="T85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5" h="65">
                    <a:moveTo>
                      <a:pt x="6" y="52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8" y="14"/>
                    </a:cubicBezTo>
                    <a:cubicBezTo>
                      <a:pt x="5" y="14"/>
                      <a:pt x="3" y="15"/>
                      <a:pt x="1" y="1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7" y="9"/>
                      <a:pt x="10" y="8"/>
                      <a:pt x="14" y="7"/>
                    </a:cubicBezTo>
                    <a:cubicBezTo>
                      <a:pt x="17" y="6"/>
                      <a:pt x="20" y="4"/>
                      <a:pt x="22" y="2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6" y="52"/>
                      <a:pt x="6" y="52"/>
                      <a:pt x="6" y="52"/>
                    </a:cubicBezTo>
                    <a:close/>
                    <a:moveTo>
                      <a:pt x="35" y="49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2"/>
                      <a:pt x="42" y="54"/>
                      <a:pt x="43" y="56"/>
                    </a:cubicBezTo>
                    <a:cubicBezTo>
                      <a:pt x="45" y="57"/>
                      <a:pt x="46" y="58"/>
                      <a:pt x="49" y="58"/>
                    </a:cubicBezTo>
                    <a:cubicBezTo>
                      <a:pt x="50" y="58"/>
                      <a:pt x="52" y="58"/>
                      <a:pt x="54" y="58"/>
                    </a:cubicBezTo>
                    <a:cubicBezTo>
                      <a:pt x="55" y="57"/>
                      <a:pt x="57" y="56"/>
                      <a:pt x="58" y="55"/>
                    </a:cubicBezTo>
                    <a:cubicBezTo>
                      <a:pt x="59" y="53"/>
                      <a:pt x="60" y="51"/>
                      <a:pt x="61" y="49"/>
                    </a:cubicBezTo>
                    <a:cubicBezTo>
                      <a:pt x="62" y="46"/>
                      <a:pt x="63" y="44"/>
                      <a:pt x="63" y="41"/>
                    </a:cubicBezTo>
                    <a:cubicBezTo>
                      <a:pt x="63" y="41"/>
                      <a:pt x="63" y="41"/>
                      <a:pt x="63" y="40"/>
                    </a:cubicBezTo>
                    <a:cubicBezTo>
                      <a:pt x="62" y="42"/>
                      <a:pt x="60" y="43"/>
                      <a:pt x="57" y="44"/>
                    </a:cubicBezTo>
                    <a:cubicBezTo>
                      <a:pt x="55" y="45"/>
                      <a:pt x="53" y="45"/>
                      <a:pt x="50" y="45"/>
                    </a:cubicBezTo>
                    <a:cubicBezTo>
                      <a:pt x="46" y="45"/>
                      <a:pt x="42" y="43"/>
                      <a:pt x="40" y="39"/>
                    </a:cubicBezTo>
                    <a:cubicBezTo>
                      <a:pt x="38" y="36"/>
                      <a:pt x="37" y="31"/>
                      <a:pt x="37" y="26"/>
                    </a:cubicBezTo>
                    <a:cubicBezTo>
                      <a:pt x="38" y="21"/>
                      <a:pt x="40" y="17"/>
                      <a:pt x="44" y="14"/>
                    </a:cubicBezTo>
                    <a:cubicBezTo>
                      <a:pt x="47" y="12"/>
                      <a:pt x="51" y="11"/>
                      <a:pt x="56" y="11"/>
                    </a:cubicBezTo>
                    <a:cubicBezTo>
                      <a:pt x="59" y="12"/>
                      <a:pt x="62" y="13"/>
                      <a:pt x="65" y="15"/>
                    </a:cubicBezTo>
                    <a:cubicBezTo>
                      <a:pt x="67" y="17"/>
                      <a:pt x="69" y="20"/>
                      <a:pt x="70" y="24"/>
                    </a:cubicBezTo>
                    <a:cubicBezTo>
                      <a:pt x="71" y="27"/>
                      <a:pt x="71" y="32"/>
                      <a:pt x="70" y="38"/>
                    </a:cubicBezTo>
                    <a:cubicBezTo>
                      <a:pt x="69" y="45"/>
                      <a:pt x="67" y="50"/>
                      <a:pt x="66" y="54"/>
                    </a:cubicBezTo>
                    <a:cubicBezTo>
                      <a:pt x="64" y="57"/>
                      <a:pt x="61" y="60"/>
                      <a:pt x="58" y="62"/>
                    </a:cubicBezTo>
                    <a:cubicBezTo>
                      <a:pt x="55" y="63"/>
                      <a:pt x="51" y="64"/>
                      <a:pt x="48" y="63"/>
                    </a:cubicBezTo>
                    <a:cubicBezTo>
                      <a:pt x="44" y="63"/>
                      <a:pt x="41" y="61"/>
                      <a:pt x="38" y="59"/>
                    </a:cubicBezTo>
                    <a:cubicBezTo>
                      <a:pt x="36" y="56"/>
                      <a:pt x="35" y="53"/>
                      <a:pt x="35" y="49"/>
                    </a:cubicBezTo>
                    <a:close/>
                    <a:moveTo>
                      <a:pt x="64" y="30"/>
                    </a:moveTo>
                    <a:cubicBezTo>
                      <a:pt x="64" y="26"/>
                      <a:pt x="64" y="23"/>
                      <a:pt x="62" y="21"/>
                    </a:cubicBezTo>
                    <a:cubicBezTo>
                      <a:pt x="61" y="18"/>
                      <a:pt x="59" y="17"/>
                      <a:pt x="56" y="17"/>
                    </a:cubicBezTo>
                    <a:cubicBezTo>
                      <a:pt x="53" y="16"/>
                      <a:pt x="50" y="17"/>
                      <a:pt x="48" y="19"/>
                    </a:cubicBezTo>
                    <a:cubicBezTo>
                      <a:pt x="46" y="21"/>
                      <a:pt x="44" y="24"/>
                      <a:pt x="44" y="27"/>
                    </a:cubicBezTo>
                    <a:cubicBezTo>
                      <a:pt x="43" y="31"/>
                      <a:pt x="44" y="33"/>
                      <a:pt x="46" y="36"/>
                    </a:cubicBezTo>
                    <a:cubicBezTo>
                      <a:pt x="47" y="38"/>
                      <a:pt x="50" y="39"/>
                      <a:pt x="52" y="40"/>
                    </a:cubicBezTo>
                    <a:cubicBezTo>
                      <a:pt x="55" y="40"/>
                      <a:pt x="58" y="40"/>
                      <a:pt x="60" y="38"/>
                    </a:cubicBezTo>
                    <a:cubicBezTo>
                      <a:pt x="62" y="36"/>
                      <a:pt x="63" y="33"/>
                      <a:pt x="64" y="30"/>
                    </a:cubicBezTo>
                    <a:close/>
                    <a:moveTo>
                      <a:pt x="82" y="40"/>
                    </a:moveTo>
                    <a:cubicBezTo>
                      <a:pt x="82" y="34"/>
                      <a:pt x="82" y="29"/>
                      <a:pt x="83" y="25"/>
                    </a:cubicBezTo>
                    <a:cubicBezTo>
                      <a:pt x="84" y="21"/>
                      <a:pt x="86" y="18"/>
                      <a:pt x="88" y="16"/>
                    </a:cubicBezTo>
                    <a:cubicBezTo>
                      <a:pt x="90" y="14"/>
                      <a:pt x="93" y="13"/>
                      <a:pt x="97" y="12"/>
                    </a:cubicBezTo>
                    <a:cubicBezTo>
                      <a:pt x="100" y="12"/>
                      <a:pt x="102" y="12"/>
                      <a:pt x="104" y="13"/>
                    </a:cubicBezTo>
                    <a:cubicBezTo>
                      <a:pt x="106" y="14"/>
                      <a:pt x="108" y="16"/>
                      <a:pt x="110" y="18"/>
                    </a:cubicBezTo>
                    <a:cubicBezTo>
                      <a:pt x="111" y="20"/>
                      <a:pt x="113" y="22"/>
                      <a:pt x="114" y="25"/>
                    </a:cubicBezTo>
                    <a:cubicBezTo>
                      <a:pt x="115" y="28"/>
                      <a:pt x="115" y="32"/>
                      <a:pt x="116" y="37"/>
                    </a:cubicBezTo>
                    <a:cubicBezTo>
                      <a:pt x="116" y="43"/>
                      <a:pt x="116" y="48"/>
                      <a:pt x="115" y="52"/>
                    </a:cubicBezTo>
                    <a:cubicBezTo>
                      <a:pt x="114" y="56"/>
                      <a:pt x="113" y="59"/>
                      <a:pt x="110" y="61"/>
                    </a:cubicBezTo>
                    <a:cubicBezTo>
                      <a:pt x="108" y="63"/>
                      <a:pt x="105" y="64"/>
                      <a:pt x="101" y="65"/>
                    </a:cubicBezTo>
                    <a:cubicBezTo>
                      <a:pt x="96" y="65"/>
                      <a:pt x="92" y="64"/>
                      <a:pt x="89" y="61"/>
                    </a:cubicBezTo>
                    <a:cubicBezTo>
                      <a:pt x="86" y="57"/>
                      <a:pt x="83" y="50"/>
                      <a:pt x="82" y="40"/>
                    </a:cubicBezTo>
                    <a:close/>
                    <a:moveTo>
                      <a:pt x="89" y="40"/>
                    </a:moveTo>
                    <a:cubicBezTo>
                      <a:pt x="90" y="48"/>
                      <a:pt x="91" y="53"/>
                      <a:pt x="93" y="56"/>
                    </a:cubicBezTo>
                    <a:cubicBezTo>
                      <a:pt x="96" y="59"/>
                      <a:pt x="98" y="60"/>
                      <a:pt x="101" y="60"/>
                    </a:cubicBezTo>
                    <a:cubicBezTo>
                      <a:pt x="104" y="59"/>
                      <a:pt x="106" y="58"/>
                      <a:pt x="108" y="55"/>
                    </a:cubicBezTo>
                    <a:cubicBezTo>
                      <a:pt x="110" y="52"/>
                      <a:pt x="110" y="46"/>
                      <a:pt x="109" y="38"/>
                    </a:cubicBezTo>
                    <a:cubicBezTo>
                      <a:pt x="109" y="29"/>
                      <a:pt x="107" y="24"/>
                      <a:pt x="105" y="21"/>
                    </a:cubicBezTo>
                    <a:cubicBezTo>
                      <a:pt x="103" y="19"/>
                      <a:pt x="100" y="17"/>
                      <a:pt x="97" y="18"/>
                    </a:cubicBezTo>
                    <a:cubicBezTo>
                      <a:pt x="94" y="18"/>
                      <a:pt x="92" y="19"/>
                      <a:pt x="91" y="22"/>
                    </a:cubicBezTo>
                    <a:cubicBezTo>
                      <a:pt x="89" y="25"/>
                      <a:pt x="88" y="31"/>
                      <a:pt x="89" y="40"/>
                    </a:cubicBezTo>
                    <a:close/>
                    <a:moveTo>
                      <a:pt x="132" y="45"/>
                    </a:moveTo>
                    <a:cubicBezTo>
                      <a:pt x="138" y="43"/>
                      <a:pt x="138" y="43"/>
                      <a:pt x="138" y="43"/>
                    </a:cubicBezTo>
                    <a:cubicBezTo>
                      <a:pt x="140" y="46"/>
                      <a:pt x="142" y="48"/>
                      <a:pt x="144" y="49"/>
                    </a:cubicBezTo>
                    <a:cubicBezTo>
                      <a:pt x="146" y="49"/>
                      <a:pt x="148" y="50"/>
                      <a:pt x="151" y="49"/>
                    </a:cubicBezTo>
                    <a:cubicBezTo>
                      <a:pt x="154" y="48"/>
                      <a:pt x="156" y="46"/>
                      <a:pt x="157" y="43"/>
                    </a:cubicBezTo>
                    <a:cubicBezTo>
                      <a:pt x="158" y="40"/>
                      <a:pt x="158" y="37"/>
                      <a:pt x="157" y="33"/>
                    </a:cubicBezTo>
                    <a:cubicBezTo>
                      <a:pt x="156" y="30"/>
                      <a:pt x="154" y="27"/>
                      <a:pt x="151" y="26"/>
                    </a:cubicBezTo>
                    <a:cubicBezTo>
                      <a:pt x="149" y="25"/>
                      <a:pt x="146" y="25"/>
                      <a:pt x="143" y="26"/>
                    </a:cubicBezTo>
                    <a:cubicBezTo>
                      <a:pt x="141" y="26"/>
                      <a:pt x="139" y="28"/>
                      <a:pt x="138" y="29"/>
                    </a:cubicBezTo>
                    <a:cubicBezTo>
                      <a:pt x="137" y="30"/>
                      <a:pt x="136" y="32"/>
                      <a:pt x="136" y="34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2" y="6"/>
                      <a:pt x="152" y="6"/>
                      <a:pt x="152" y="6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4" y="26"/>
                      <a:pt x="134" y="26"/>
                      <a:pt x="134" y="26"/>
                    </a:cubicBezTo>
                    <a:cubicBezTo>
                      <a:pt x="137" y="23"/>
                      <a:pt x="139" y="21"/>
                      <a:pt x="143" y="20"/>
                    </a:cubicBezTo>
                    <a:cubicBezTo>
                      <a:pt x="147" y="19"/>
                      <a:pt x="151" y="19"/>
                      <a:pt x="155" y="21"/>
                    </a:cubicBezTo>
                    <a:cubicBezTo>
                      <a:pt x="159" y="23"/>
                      <a:pt x="162" y="26"/>
                      <a:pt x="163" y="31"/>
                    </a:cubicBezTo>
                    <a:cubicBezTo>
                      <a:pt x="165" y="35"/>
                      <a:pt x="165" y="39"/>
                      <a:pt x="163" y="43"/>
                    </a:cubicBezTo>
                    <a:cubicBezTo>
                      <a:pt x="161" y="48"/>
                      <a:pt x="158" y="52"/>
                      <a:pt x="152" y="54"/>
                    </a:cubicBezTo>
                    <a:cubicBezTo>
                      <a:pt x="148" y="55"/>
                      <a:pt x="144" y="55"/>
                      <a:pt x="140" y="54"/>
                    </a:cubicBezTo>
                    <a:cubicBezTo>
                      <a:pt x="137" y="52"/>
                      <a:pt x="134" y="49"/>
                      <a:pt x="13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087B024-9F4A-4E34-8F81-4D1F17E70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8216" y="2468160"/>
              <a:ext cx="1207132" cy="1870854"/>
            </a:xfrm>
            <a:custGeom>
              <a:avLst/>
              <a:gdLst>
                <a:gd name="T0" fmla="*/ 251 w 602"/>
                <a:gd name="T1" fmla="*/ 51 h 933"/>
                <a:gd name="T2" fmla="*/ 218 w 602"/>
                <a:gd name="T3" fmla="*/ 189 h 933"/>
                <a:gd name="T4" fmla="*/ 191 w 602"/>
                <a:gd name="T5" fmla="*/ 323 h 933"/>
                <a:gd name="T6" fmla="*/ 215 w 602"/>
                <a:gd name="T7" fmla="*/ 395 h 933"/>
                <a:gd name="T8" fmla="*/ 146 w 602"/>
                <a:gd name="T9" fmla="*/ 568 h 933"/>
                <a:gd name="T10" fmla="*/ 173 w 602"/>
                <a:gd name="T11" fmla="*/ 700 h 933"/>
                <a:gd name="T12" fmla="*/ 185 w 602"/>
                <a:gd name="T13" fmla="*/ 886 h 933"/>
                <a:gd name="T14" fmla="*/ 143 w 602"/>
                <a:gd name="T15" fmla="*/ 930 h 933"/>
                <a:gd name="T16" fmla="*/ 123 w 602"/>
                <a:gd name="T17" fmla="*/ 841 h 933"/>
                <a:gd name="T18" fmla="*/ 111 w 602"/>
                <a:gd name="T19" fmla="*/ 661 h 933"/>
                <a:gd name="T20" fmla="*/ 15 w 602"/>
                <a:gd name="T21" fmla="*/ 778 h 933"/>
                <a:gd name="T22" fmla="*/ 33 w 602"/>
                <a:gd name="T23" fmla="*/ 697 h 933"/>
                <a:gd name="T24" fmla="*/ 137 w 602"/>
                <a:gd name="T25" fmla="*/ 410 h 933"/>
                <a:gd name="T26" fmla="*/ 87 w 602"/>
                <a:gd name="T27" fmla="*/ 380 h 933"/>
                <a:gd name="T28" fmla="*/ 203 w 602"/>
                <a:gd name="T29" fmla="*/ 138 h 933"/>
                <a:gd name="T30" fmla="*/ 182 w 602"/>
                <a:gd name="T31" fmla="*/ 39 h 933"/>
                <a:gd name="T32" fmla="*/ 537 w 602"/>
                <a:gd name="T33" fmla="*/ 745 h 933"/>
                <a:gd name="T34" fmla="*/ 554 w 602"/>
                <a:gd name="T35" fmla="*/ 664 h 933"/>
                <a:gd name="T36" fmla="*/ 507 w 602"/>
                <a:gd name="T37" fmla="*/ 604 h 933"/>
                <a:gd name="T38" fmla="*/ 367 w 602"/>
                <a:gd name="T39" fmla="*/ 703 h 933"/>
                <a:gd name="T40" fmla="*/ 417 w 602"/>
                <a:gd name="T41" fmla="*/ 589 h 933"/>
                <a:gd name="T42" fmla="*/ 468 w 602"/>
                <a:gd name="T43" fmla="*/ 586 h 933"/>
                <a:gd name="T44" fmla="*/ 513 w 602"/>
                <a:gd name="T45" fmla="*/ 284 h 933"/>
                <a:gd name="T46" fmla="*/ 480 w 602"/>
                <a:gd name="T47" fmla="*/ 224 h 933"/>
                <a:gd name="T48" fmla="*/ 355 w 602"/>
                <a:gd name="T49" fmla="*/ 341 h 933"/>
                <a:gd name="T50" fmla="*/ 322 w 602"/>
                <a:gd name="T51" fmla="*/ 392 h 933"/>
                <a:gd name="T52" fmla="*/ 504 w 602"/>
                <a:gd name="T53" fmla="*/ 123 h 933"/>
                <a:gd name="T54" fmla="*/ 542 w 602"/>
                <a:gd name="T55" fmla="*/ 60 h 933"/>
                <a:gd name="T56" fmla="*/ 465 w 602"/>
                <a:gd name="T57" fmla="*/ 90 h 933"/>
                <a:gd name="T58" fmla="*/ 346 w 602"/>
                <a:gd name="T59" fmla="*/ 198 h 933"/>
                <a:gd name="T60" fmla="*/ 346 w 602"/>
                <a:gd name="T61" fmla="*/ 90 h 933"/>
                <a:gd name="T62" fmla="*/ 310 w 602"/>
                <a:gd name="T63" fmla="*/ 72 h 933"/>
                <a:gd name="T64" fmla="*/ 271 w 602"/>
                <a:gd name="T65" fmla="*/ 180 h 933"/>
                <a:gd name="T66" fmla="*/ 268 w 602"/>
                <a:gd name="T67" fmla="*/ 287 h 933"/>
                <a:gd name="T68" fmla="*/ 331 w 602"/>
                <a:gd name="T69" fmla="*/ 251 h 933"/>
                <a:gd name="T70" fmla="*/ 495 w 602"/>
                <a:gd name="T71" fmla="*/ 90 h 933"/>
                <a:gd name="T72" fmla="*/ 459 w 602"/>
                <a:gd name="T73" fmla="*/ 144 h 933"/>
                <a:gd name="T74" fmla="*/ 286 w 602"/>
                <a:gd name="T75" fmla="*/ 434 h 933"/>
                <a:gd name="T76" fmla="*/ 268 w 602"/>
                <a:gd name="T77" fmla="*/ 625 h 933"/>
                <a:gd name="T78" fmla="*/ 313 w 602"/>
                <a:gd name="T79" fmla="*/ 619 h 933"/>
                <a:gd name="T80" fmla="*/ 355 w 602"/>
                <a:gd name="T81" fmla="*/ 428 h 933"/>
                <a:gd name="T82" fmla="*/ 471 w 602"/>
                <a:gd name="T83" fmla="*/ 251 h 933"/>
                <a:gd name="T84" fmla="*/ 465 w 602"/>
                <a:gd name="T85" fmla="*/ 377 h 933"/>
                <a:gd name="T86" fmla="*/ 438 w 602"/>
                <a:gd name="T87" fmla="*/ 539 h 933"/>
                <a:gd name="T88" fmla="*/ 453 w 602"/>
                <a:gd name="T89" fmla="*/ 440 h 933"/>
                <a:gd name="T90" fmla="*/ 400 w 602"/>
                <a:gd name="T91" fmla="*/ 386 h 933"/>
                <a:gd name="T92" fmla="*/ 373 w 602"/>
                <a:gd name="T93" fmla="*/ 485 h 933"/>
                <a:gd name="T94" fmla="*/ 346 w 602"/>
                <a:gd name="T95" fmla="*/ 640 h 933"/>
                <a:gd name="T96" fmla="*/ 239 w 602"/>
                <a:gd name="T97" fmla="*/ 862 h 933"/>
                <a:gd name="T98" fmla="*/ 283 w 602"/>
                <a:gd name="T99" fmla="*/ 862 h 933"/>
                <a:gd name="T100" fmla="*/ 432 w 602"/>
                <a:gd name="T101" fmla="*/ 676 h 933"/>
                <a:gd name="T102" fmla="*/ 525 w 602"/>
                <a:gd name="T103" fmla="*/ 631 h 933"/>
                <a:gd name="T104" fmla="*/ 477 w 602"/>
                <a:gd name="T105" fmla="*/ 721 h 933"/>
                <a:gd name="T106" fmla="*/ 408 w 602"/>
                <a:gd name="T107" fmla="*/ 742 h 933"/>
                <a:gd name="T108" fmla="*/ 465 w 602"/>
                <a:gd name="T109" fmla="*/ 814 h 933"/>
                <a:gd name="T110" fmla="*/ 510 w 602"/>
                <a:gd name="T111" fmla="*/ 778 h 933"/>
                <a:gd name="T112" fmla="*/ 566 w 602"/>
                <a:gd name="T113" fmla="*/ 814 h 933"/>
                <a:gd name="T114" fmla="*/ 593 w 602"/>
                <a:gd name="T115" fmla="*/ 793 h 933"/>
                <a:gd name="T116" fmla="*/ 403 w 602"/>
                <a:gd name="T117" fmla="*/ 428 h 933"/>
                <a:gd name="T118" fmla="*/ 486 w 602"/>
                <a:gd name="T119" fmla="*/ 754 h 933"/>
                <a:gd name="T120" fmla="*/ 450 w 602"/>
                <a:gd name="T121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2" h="933">
                  <a:moveTo>
                    <a:pt x="191" y="9"/>
                  </a:moveTo>
                  <a:lnTo>
                    <a:pt x="191" y="6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0" y="3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6" y="3"/>
                  </a:lnTo>
                  <a:lnTo>
                    <a:pt x="209" y="3"/>
                  </a:lnTo>
                  <a:lnTo>
                    <a:pt x="212" y="3"/>
                  </a:lnTo>
                  <a:lnTo>
                    <a:pt x="215" y="3"/>
                  </a:lnTo>
                  <a:lnTo>
                    <a:pt x="218" y="6"/>
                  </a:lnTo>
                  <a:lnTo>
                    <a:pt x="218" y="9"/>
                  </a:lnTo>
                  <a:lnTo>
                    <a:pt x="221" y="9"/>
                  </a:lnTo>
                  <a:lnTo>
                    <a:pt x="224" y="12"/>
                  </a:lnTo>
                  <a:lnTo>
                    <a:pt x="227" y="15"/>
                  </a:lnTo>
                  <a:lnTo>
                    <a:pt x="230" y="15"/>
                  </a:lnTo>
                  <a:lnTo>
                    <a:pt x="233" y="21"/>
                  </a:lnTo>
                  <a:lnTo>
                    <a:pt x="236" y="27"/>
                  </a:lnTo>
                  <a:lnTo>
                    <a:pt x="242" y="33"/>
                  </a:lnTo>
                  <a:lnTo>
                    <a:pt x="245" y="39"/>
                  </a:lnTo>
                  <a:lnTo>
                    <a:pt x="248" y="45"/>
                  </a:lnTo>
                  <a:lnTo>
                    <a:pt x="251" y="51"/>
                  </a:lnTo>
                  <a:lnTo>
                    <a:pt x="251" y="51"/>
                  </a:lnTo>
                  <a:lnTo>
                    <a:pt x="254" y="54"/>
                  </a:lnTo>
                  <a:lnTo>
                    <a:pt x="254" y="57"/>
                  </a:lnTo>
                  <a:lnTo>
                    <a:pt x="254" y="57"/>
                  </a:lnTo>
                  <a:lnTo>
                    <a:pt x="257" y="66"/>
                  </a:lnTo>
                  <a:lnTo>
                    <a:pt x="257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60" y="90"/>
                  </a:lnTo>
                  <a:lnTo>
                    <a:pt x="260" y="96"/>
                  </a:lnTo>
                  <a:lnTo>
                    <a:pt x="260" y="102"/>
                  </a:lnTo>
                  <a:lnTo>
                    <a:pt x="257" y="108"/>
                  </a:lnTo>
                  <a:lnTo>
                    <a:pt x="257" y="114"/>
                  </a:lnTo>
                  <a:lnTo>
                    <a:pt x="254" y="120"/>
                  </a:lnTo>
                  <a:lnTo>
                    <a:pt x="251" y="126"/>
                  </a:lnTo>
                  <a:lnTo>
                    <a:pt x="251" y="132"/>
                  </a:lnTo>
                  <a:lnTo>
                    <a:pt x="248" y="138"/>
                  </a:lnTo>
                  <a:lnTo>
                    <a:pt x="245" y="144"/>
                  </a:lnTo>
                  <a:lnTo>
                    <a:pt x="239" y="150"/>
                  </a:lnTo>
                  <a:lnTo>
                    <a:pt x="236" y="156"/>
                  </a:lnTo>
                  <a:lnTo>
                    <a:pt x="230" y="165"/>
                  </a:lnTo>
                  <a:lnTo>
                    <a:pt x="224" y="177"/>
                  </a:lnTo>
                  <a:lnTo>
                    <a:pt x="218" y="189"/>
                  </a:lnTo>
                  <a:lnTo>
                    <a:pt x="212" y="201"/>
                  </a:lnTo>
                  <a:lnTo>
                    <a:pt x="200" y="224"/>
                  </a:lnTo>
                  <a:lnTo>
                    <a:pt x="194" y="239"/>
                  </a:lnTo>
                  <a:lnTo>
                    <a:pt x="188" y="251"/>
                  </a:lnTo>
                  <a:lnTo>
                    <a:pt x="182" y="260"/>
                  </a:lnTo>
                  <a:lnTo>
                    <a:pt x="179" y="272"/>
                  </a:lnTo>
                  <a:lnTo>
                    <a:pt x="173" y="284"/>
                  </a:lnTo>
                  <a:lnTo>
                    <a:pt x="170" y="296"/>
                  </a:lnTo>
                  <a:lnTo>
                    <a:pt x="164" y="308"/>
                  </a:lnTo>
                  <a:lnTo>
                    <a:pt x="161" y="317"/>
                  </a:lnTo>
                  <a:lnTo>
                    <a:pt x="155" y="329"/>
                  </a:lnTo>
                  <a:lnTo>
                    <a:pt x="152" y="335"/>
                  </a:lnTo>
                  <a:lnTo>
                    <a:pt x="149" y="338"/>
                  </a:lnTo>
                  <a:lnTo>
                    <a:pt x="152" y="335"/>
                  </a:lnTo>
                  <a:lnTo>
                    <a:pt x="158" y="332"/>
                  </a:lnTo>
                  <a:lnTo>
                    <a:pt x="161" y="329"/>
                  </a:lnTo>
                  <a:lnTo>
                    <a:pt x="167" y="326"/>
                  </a:lnTo>
                  <a:lnTo>
                    <a:pt x="170" y="326"/>
                  </a:lnTo>
                  <a:lnTo>
                    <a:pt x="176" y="323"/>
                  </a:lnTo>
                  <a:lnTo>
                    <a:pt x="182" y="323"/>
                  </a:lnTo>
                  <a:lnTo>
                    <a:pt x="188" y="323"/>
                  </a:lnTo>
                  <a:lnTo>
                    <a:pt x="191" y="323"/>
                  </a:lnTo>
                  <a:lnTo>
                    <a:pt x="191" y="323"/>
                  </a:lnTo>
                  <a:lnTo>
                    <a:pt x="194" y="326"/>
                  </a:lnTo>
                  <a:lnTo>
                    <a:pt x="197" y="326"/>
                  </a:lnTo>
                  <a:lnTo>
                    <a:pt x="200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6" y="332"/>
                  </a:lnTo>
                  <a:lnTo>
                    <a:pt x="209" y="332"/>
                  </a:lnTo>
                  <a:lnTo>
                    <a:pt x="209" y="335"/>
                  </a:lnTo>
                  <a:lnTo>
                    <a:pt x="212" y="335"/>
                  </a:lnTo>
                  <a:lnTo>
                    <a:pt x="212" y="338"/>
                  </a:lnTo>
                  <a:lnTo>
                    <a:pt x="215" y="341"/>
                  </a:lnTo>
                  <a:lnTo>
                    <a:pt x="215" y="344"/>
                  </a:lnTo>
                  <a:lnTo>
                    <a:pt x="215" y="347"/>
                  </a:lnTo>
                  <a:lnTo>
                    <a:pt x="218" y="350"/>
                  </a:lnTo>
                  <a:lnTo>
                    <a:pt x="218" y="353"/>
                  </a:lnTo>
                  <a:lnTo>
                    <a:pt x="218" y="359"/>
                  </a:lnTo>
                  <a:lnTo>
                    <a:pt x="218" y="365"/>
                  </a:lnTo>
                  <a:lnTo>
                    <a:pt x="218" y="371"/>
                  </a:lnTo>
                  <a:lnTo>
                    <a:pt x="218" y="374"/>
                  </a:lnTo>
                  <a:lnTo>
                    <a:pt x="218" y="380"/>
                  </a:lnTo>
                  <a:lnTo>
                    <a:pt x="218" y="386"/>
                  </a:lnTo>
                  <a:lnTo>
                    <a:pt x="215" y="392"/>
                  </a:lnTo>
                  <a:lnTo>
                    <a:pt x="215" y="395"/>
                  </a:lnTo>
                  <a:lnTo>
                    <a:pt x="212" y="401"/>
                  </a:lnTo>
                  <a:lnTo>
                    <a:pt x="209" y="410"/>
                  </a:lnTo>
                  <a:lnTo>
                    <a:pt x="203" y="419"/>
                  </a:lnTo>
                  <a:lnTo>
                    <a:pt x="200" y="431"/>
                  </a:lnTo>
                  <a:lnTo>
                    <a:pt x="197" y="437"/>
                  </a:lnTo>
                  <a:lnTo>
                    <a:pt x="191" y="446"/>
                  </a:lnTo>
                  <a:lnTo>
                    <a:pt x="188" y="455"/>
                  </a:lnTo>
                  <a:lnTo>
                    <a:pt x="182" y="464"/>
                  </a:lnTo>
                  <a:lnTo>
                    <a:pt x="179" y="473"/>
                  </a:lnTo>
                  <a:lnTo>
                    <a:pt x="173" y="482"/>
                  </a:lnTo>
                  <a:lnTo>
                    <a:pt x="164" y="500"/>
                  </a:lnTo>
                  <a:lnTo>
                    <a:pt x="161" y="509"/>
                  </a:lnTo>
                  <a:lnTo>
                    <a:pt x="155" y="518"/>
                  </a:lnTo>
                  <a:lnTo>
                    <a:pt x="152" y="527"/>
                  </a:lnTo>
                  <a:lnTo>
                    <a:pt x="149" y="536"/>
                  </a:lnTo>
                  <a:lnTo>
                    <a:pt x="146" y="545"/>
                  </a:lnTo>
                  <a:lnTo>
                    <a:pt x="143" y="554"/>
                  </a:lnTo>
                  <a:lnTo>
                    <a:pt x="140" y="562"/>
                  </a:lnTo>
                  <a:lnTo>
                    <a:pt x="137" y="571"/>
                  </a:lnTo>
                  <a:lnTo>
                    <a:pt x="140" y="571"/>
                  </a:lnTo>
                  <a:lnTo>
                    <a:pt x="140" y="568"/>
                  </a:lnTo>
                  <a:lnTo>
                    <a:pt x="143" y="568"/>
                  </a:lnTo>
                  <a:lnTo>
                    <a:pt x="146" y="568"/>
                  </a:lnTo>
                  <a:lnTo>
                    <a:pt x="152" y="571"/>
                  </a:lnTo>
                  <a:lnTo>
                    <a:pt x="155" y="574"/>
                  </a:lnTo>
                  <a:lnTo>
                    <a:pt x="161" y="577"/>
                  </a:lnTo>
                  <a:lnTo>
                    <a:pt x="164" y="580"/>
                  </a:lnTo>
                  <a:lnTo>
                    <a:pt x="167" y="583"/>
                  </a:lnTo>
                  <a:lnTo>
                    <a:pt x="170" y="589"/>
                  </a:lnTo>
                  <a:lnTo>
                    <a:pt x="173" y="592"/>
                  </a:lnTo>
                  <a:lnTo>
                    <a:pt x="173" y="598"/>
                  </a:lnTo>
                  <a:lnTo>
                    <a:pt x="176" y="601"/>
                  </a:lnTo>
                  <a:lnTo>
                    <a:pt x="179" y="607"/>
                  </a:lnTo>
                  <a:lnTo>
                    <a:pt x="179" y="613"/>
                  </a:lnTo>
                  <a:lnTo>
                    <a:pt x="179" y="619"/>
                  </a:lnTo>
                  <a:lnTo>
                    <a:pt x="179" y="625"/>
                  </a:lnTo>
                  <a:lnTo>
                    <a:pt x="179" y="631"/>
                  </a:lnTo>
                  <a:lnTo>
                    <a:pt x="182" y="637"/>
                  </a:lnTo>
                  <a:lnTo>
                    <a:pt x="179" y="643"/>
                  </a:lnTo>
                  <a:lnTo>
                    <a:pt x="179" y="649"/>
                  </a:lnTo>
                  <a:lnTo>
                    <a:pt x="179" y="661"/>
                  </a:lnTo>
                  <a:lnTo>
                    <a:pt x="179" y="673"/>
                  </a:lnTo>
                  <a:lnTo>
                    <a:pt x="176" y="685"/>
                  </a:lnTo>
                  <a:lnTo>
                    <a:pt x="176" y="691"/>
                  </a:lnTo>
                  <a:lnTo>
                    <a:pt x="176" y="694"/>
                  </a:lnTo>
                  <a:lnTo>
                    <a:pt x="173" y="700"/>
                  </a:lnTo>
                  <a:lnTo>
                    <a:pt x="173" y="706"/>
                  </a:lnTo>
                  <a:lnTo>
                    <a:pt x="173" y="712"/>
                  </a:lnTo>
                  <a:lnTo>
                    <a:pt x="173" y="715"/>
                  </a:lnTo>
                  <a:lnTo>
                    <a:pt x="170" y="721"/>
                  </a:lnTo>
                  <a:lnTo>
                    <a:pt x="170" y="724"/>
                  </a:lnTo>
                  <a:lnTo>
                    <a:pt x="170" y="736"/>
                  </a:lnTo>
                  <a:lnTo>
                    <a:pt x="170" y="748"/>
                  </a:lnTo>
                  <a:lnTo>
                    <a:pt x="170" y="757"/>
                  </a:lnTo>
                  <a:lnTo>
                    <a:pt x="170" y="769"/>
                  </a:lnTo>
                  <a:lnTo>
                    <a:pt x="170" y="781"/>
                  </a:lnTo>
                  <a:lnTo>
                    <a:pt x="170" y="793"/>
                  </a:lnTo>
                  <a:lnTo>
                    <a:pt x="173" y="805"/>
                  </a:lnTo>
                  <a:lnTo>
                    <a:pt x="173" y="817"/>
                  </a:lnTo>
                  <a:lnTo>
                    <a:pt x="176" y="820"/>
                  </a:lnTo>
                  <a:lnTo>
                    <a:pt x="176" y="826"/>
                  </a:lnTo>
                  <a:lnTo>
                    <a:pt x="176" y="838"/>
                  </a:lnTo>
                  <a:lnTo>
                    <a:pt x="179" y="847"/>
                  </a:lnTo>
                  <a:lnTo>
                    <a:pt x="182" y="859"/>
                  </a:lnTo>
                  <a:lnTo>
                    <a:pt x="182" y="865"/>
                  </a:lnTo>
                  <a:lnTo>
                    <a:pt x="182" y="871"/>
                  </a:lnTo>
                  <a:lnTo>
                    <a:pt x="185" y="877"/>
                  </a:lnTo>
                  <a:lnTo>
                    <a:pt x="185" y="880"/>
                  </a:lnTo>
                  <a:lnTo>
                    <a:pt x="185" y="886"/>
                  </a:lnTo>
                  <a:lnTo>
                    <a:pt x="182" y="892"/>
                  </a:lnTo>
                  <a:lnTo>
                    <a:pt x="182" y="898"/>
                  </a:lnTo>
                  <a:lnTo>
                    <a:pt x="182" y="901"/>
                  </a:lnTo>
                  <a:lnTo>
                    <a:pt x="179" y="909"/>
                  </a:lnTo>
                  <a:lnTo>
                    <a:pt x="176" y="912"/>
                  </a:lnTo>
                  <a:lnTo>
                    <a:pt x="176" y="915"/>
                  </a:lnTo>
                  <a:lnTo>
                    <a:pt x="173" y="918"/>
                  </a:lnTo>
                  <a:lnTo>
                    <a:pt x="173" y="921"/>
                  </a:lnTo>
                  <a:lnTo>
                    <a:pt x="170" y="921"/>
                  </a:lnTo>
                  <a:lnTo>
                    <a:pt x="170" y="924"/>
                  </a:lnTo>
                  <a:lnTo>
                    <a:pt x="167" y="927"/>
                  </a:lnTo>
                  <a:lnTo>
                    <a:pt x="164" y="927"/>
                  </a:lnTo>
                  <a:lnTo>
                    <a:pt x="164" y="927"/>
                  </a:lnTo>
                  <a:lnTo>
                    <a:pt x="161" y="930"/>
                  </a:lnTo>
                  <a:lnTo>
                    <a:pt x="161" y="930"/>
                  </a:lnTo>
                  <a:lnTo>
                    <a:pt x="158" y="930"/>
                  </a:lnTo>
                  <a:lnTo>
                    <a:pt x="155" y="933"/>
                  </a:lnTo>
                  <a:lnTo>
                    <a:pt x="152" y="933"/>
                  </a:lnTo>
                  <a:lnTo>
                    <a:pt x="152" y="933"/>
                  </a:lnTo>
                  <a:lnTo>
                    <a:pt x="149" y="933"/>
                  </a:lnTo>
                  <a:lnTo>
                    <a:pt x="146" y="933"/>
                  </a:lnTo>
                  <a:lnTo>
                    <a:pt x="146" y="930"/>
                  </a:lnTo>
                  <a:lnTo>
                    <a:pt x="143" y="930"/>
                  </a:lnTo>
                  <a:lnTo>
                    <a:pt x="140" y="930"/>
                  </a:lnTo>
                  <a:lnTo>
                    <a:pt x="137" y="927"/>
                  </a:lnTo>
                  <a:lnTo>
                    <a:pt x="137" y="927"/>
                  </a:lnTo>
                  <a:lnTo>
                    <a:pt x="134" y="924"/>
                  </a:lnTo>
                  <a:lnTo>
                    <a:pt x="131" y="924"/>
                  </a:lnTo>
                  <a:lnTo>
                    <a:pt x="131" y="921"/>
                  </a:lnTo>
                  <a:lnTo>
                    <a:pt x="129" y="918"/>
                  </a:lnTo>
                  <a:lnTo>
                    <a:pt x="126" y="915"/>
                  </a:lnTo>
                  <a:lnTo>
                    <a:pt x="126" y="912"/>
                  </a:lnTo>
                  <a:lnTo>
                    <a:pt x="123" y="909"/>
                  </a:lnTo>
                  <a:lnTo>
                    <a:pt x="123" y="906"/>
                  </a:lnTo>
                  <a:lnTo>
                    <a:pt x="123" y="903"/>
                  </a:lnTo>
                  <a:lnTo>
                    <a:pt x="120" y="901"/>
                  </a:lnTo>
                  <a:lnTo>
                    <a:pt x="120" y="895"/>
                  </a:lnTo>
                  <a:lnTo>
                    <a:pt x="117" y="889"/>
                  </a:lnTo>
                  <a:lnTo>
                    <a:pt x="117" y="883"/>
                  </a:lnTo>
                  <a:lnTo>
                    <a:pt x="117" y="877"/>
                  </a:lnTo>
                  <a:lnTo>
                    <a:pt x="117" y="874"/>
                  </a:lnTo>
                  <a:lnTo>
                    <a:pt x="117" y="868"/>
                  </a:lnTo>
                  <a:lnTo>
                    <a:pt x="120" y="862"/>
                  </a:lnTo>
                  <a:lnTo>
                    <a:pt x="120" y="856"/>
                  </a:lnTo>
                  <a:lnTo>
                    <a:pt x="120" y="847"/>
                  </a:lnTo>
                  <a:lnTo>
                    <a:pt x="123" y="841"/>
                  </a:lnTo>
                  <a:lnTo>
                    <a:pt x="123" y="835"/>
                  </a:lnTo>
                  <a:lnTo>
                    <a:pt x="123" y="829"/>
                  </a:lnTo>
                  <a:lnTo>
                    <a:pt x="123" y="823"/>
                  </a:lnTo>
                  <a:lnTo>
                    <a:pt x="123" y="802"/>
                  </a:lnTo>
                  <a:lnTo>
                    <a:pt x="123" y="778"/>
                  </a:lnTo>
                  <a:lnTo>
                    <a:pt x="123" y="757"/>
                  </a:lnTo>
                  <a:lnTo>
                    <a:pt x="123" y="745"/>
                  </a:lnTo>
                  <a:lnTo>
                    <a:pt x="123" y="733"/>
                  </a:lnTo>
                  <a:lnTo>
                    <a:pt x="123" y="727"/>
                  </a:lnTo>
                  <a:lnTo>
                    <a:pt x="123" y="724"/>
                  </a:lnTo>
                  <a:lnTo>
                    <a:pt x="123" y="718"/>
                  </a:lnTo>
                  <a:lnTo>
                    <a:pt x="123" y="712"/>
                  </a:lnTo>
                  <a:lnTo>
                    <a:pt x="123" y="700"/>
                  </a:lnTo>
                  <a:lnTo>
                    <a:pt x="123" y="688"/>
                  </a:lnTo>
                  <a:lnTo>
                    <a:pt x="123" y="676"/>
                  </a:lnTo>
                  <a:lnTo>
                    <a:pt x="123" y="670"/>
                  </a:lnTo>
                  <a:lnTo>
                    <a:pt x="123" y="667"/>
                  </a:lnTo>
                  <a:lnTo>
                    <a:pt x="123" y="661"/>
                  </a:lnTo>
                  <a:lnTo>
                    <a:pt x="123" y="655"/>
                  </a:lnTo>
                  <a:lnTo>
                    <a:pt x="120" y="649"/>
                  </a:lnTo>
                  <a:lnTo>
                    <a:pt x="120" y="646"/>
                  </a:lnTo>
                  <a:lnTo>
                    <a:pt x="117" y="652"/>
                  </a:lnTo>
                  <a:lnTo>
                    <a:pt x="111" y="661"/>
                  </a:lnTo>
                  <a:lnTo>
                    <a:pt x="108" y="667"/>
                  </a:lnTo>
                  <a:lnTo>
                    <a:pt x="105" y="676"/>
                  </a:lnTo>
                  <a:lnTo>
                    <a:pt x="99" y="682"/>
                  </a:lnTo>
                  <a:lnTo>
                    <a:pt x="96" y="691"/>
                  </a:lnTo>
                  <a:lnTo>
                    <a:pt x="90" y="697"/>
                  </a:lnTo>
                  <a:lnTo>
                    <a:pt x="84" y="706"/>
                  </a:lnTo>
                  <a:lnTo>
                    <a:pt x="72" y="721"/>
                  </a:lnTo>
                  <a:lnTo>
                    <a:pt x="69" y="727"/>
                  </a:lnTo>
                  <a:lnTo>
                    <a:pt x="63" y="733"/>
                  </a:lnTo>
                  <a:lnTo>
                    <a:pt x="57" y="742"/>
                  </a:lnTo>
                  <a:lnTo>
                    <a:pt x="51" y="748"/>
                  </a:lnTo>
                  <a:lnTo>
                    <a:pt x="45" y="754"/>
                  </a:lnTo>
                  <a:lnTo>
                    <a:pt x="39" y="760"/>
                  </a:lnTo>
                  <a:lnTo>
                    <a:pt x="39" y="760"/>
                  </a:lnTo>
                  <a:lnTo>
                    <a:pt x="36" y="763"/>
                  </a:lnTo>
                  <a:lnTo>
                    <a:pt x="36" y="763"/>
                  </a:lnTo>
                  <a:lnTo>
                    <a:pt x="33" y="766"/>
                  </a:lnTo>
                  <a:lnTo>
                    <a:pt x="30" y="769"/>
                  </a:lnTo>
                  <a:lnTo>
                    <a:pt x="27" y="772"/>
                  </a:lnTo>
                  <a:lnTo>
                    <a:pt x="24" y="775"/>
                  </a:lnTo>
                  <a:lnTo>
                    <a:pt x="21" y="775"/>
                  </a:lnTo>
                  <a:lnTo>
                    <a:pt x="18" y="775"/>
                  </a:lnTo>
                  <a:lnTo>
                    <a:pt x="15" y="778"/>
                  </a:lnTo>
                  <a:lnTo>
                    <a:pt x="15" y="778"/>
                  </a:lnTo>
                  <a:lnTo>
                    <a:pt x="12" y="778"/>
                  </a:lnTo>
                  <a:lnTo>
                    <a:pt x="9" y="778"/>
                  </a:lnTo>
                  <a:lnTo>
                    <a:pt x="6" y="775"/>
                  </a:lnTo>
                  <a:lnTo>
                    <a:pt x="6" y="775"/>
                  </a:lnTo>
                  <a:lnTo>
                    <a:pt x="3" y="775"/>
                  </a:lnTo>
                  <a:lnTo>
                    <a:pt x="3" y="772"/>
                  </a:lnTo>
                  <a:lnTo>
                    <a:pt x="3" y="772"/>
                  </a:lnTo>
                  <a:lnTo>
                    <a:pt x="0" y="769"/>
                  </a:lnTo>
                  <a:lnTo>
                    <a:pt x="0" y="769"/>
                  </a:lnTo>
                  <a:lnTo>
                    <a:pt x="0" y="766"/>
                  </a:lnTo>
                  <a:lnTo>
                    <a:pt x="3" y="763"/>
                  </a:lnTo>
                  <a:lnTo>
                    <a:pt x="3" y="763"/>
                  </a:lnTo>
                  <a:lnTo>
                    <a:pt x="3" y="760"/>
                  </a:lnTo>
                  <a:lnTo>
                    <a:pt x="6" y="757"/>
                  </a:lnTo>
                  <a:lnTo>
                    <a:pt x="6" y="751"/>
                  </a:lnTo>
                  <a:lnTo>
                    <a:pt x="9" y="748"/>
                  </a:lnTo>
                  <a:lnTo>
                    <a:pt x="9" y="748"/>
                  </a:lnTo>
                  <a:lnTo>
                    <a:pt x="12" y="745"/>
                  </a:lnTo>
                  <a:lnTo>
                    <a:pt x="15" y="739"/>
                  </a:lnTo>
                  <a:lnTo>
                    <a:pt x="18" y="730"/>
                  </a:lnTo>
                  <a:lnTo>
                    <a:pt x="24" y="712"/>
                  </a:lnTo>
                  <a:lnTo>
                    <a:pt x="33" y="697"/>
                  </a:lnTo>
                  <a:lnTo>
                    <a:pt x="36" y="688"/>
                  </a:lnTo>
                  <a:lnTo>
                    <a:pt x="42" y="679"/>
                  </a:lnTo>
                  <a:lnTo>
                    <a:pt x="57" y="646"/>
                  </a:lnTo>
                  <a:lnTo>
                    <a:pt x="75" y="610"/>
                  </a:lnTo>
                  <a:lnTo>
                    <a:pt x="84" y="592"/>
                  </a:lnTo>
                  <a:lnTo>
                    <a:pt x="93" y="574"/>
                  </a:lnTo>
                  <a:lnTo>
                    <a:pt x="102" y="560"/>
                  </a:lnTo>
                  <a:lnTo>
                    <a:pt x="111" y="542"/>
                  </a:lnTo>
                  <a:lnTo>
                    <a:pt x="117" y="524"/>
                  </a:lnTo>
                  <a:lnTo>
                    <a:pt x="126" y="506"/>
                  </a:lnTo>
                  <a:lnTo>
                    <a:pt x="134" y="488"/>
                  </a:lnTo>
                  <a:lnTo>
                    <a:pt x="140" y="470"/>
                  </a:lnTo>
                  <a:lnTo>
                    <a:pt x="146" y="452"/>
                  </a:lnTo>
                  <a:lnTo>
                    <a:pt x="152" y="431"/>
                  </a:lnTo>
                  <a:lnTo>
                    <a:pt x="158" y="413"/>
                  </a:lnTo>
                  <a:lnTo>
                    <a:pt x="161" y="404"/>
                  </a:lnTo>
                  <a:lnTo>
                    <a:pt x="161" y="395"/>
                  </a:lnTo>
                  <a:lnTo>
                    <a:pt x="158" y="395"/>
                  </a:lnTo>
                  <a:lnTo>
                    <a:pt x="155" y="398"/>
                  </a:lnTo>
                  <a:lnTo>
                    <a:pt x="152" y="401"/>
                  </a:lnTo>
                  <a:lnTo>
                    <a:pt x="149" y="401"/>
                  </a:lnTo>
                  <a:lnTo>
                    <a:pt x="140" y="407"/>
                  </a:lnTo>
                  <a:lnTo>
                    <a:pt x="137" y="410"/>
                  </a:lnTo>
                  <a:lnTo>
                    <a:pt x="134" y="413"/>
                  </a:lnTo>
                  <a:lnTo>
                    <a:pt x="131" y="413"/>
                  </a:lnTo>
                  <a:lnTo>
                    <a:pt x="129" y="416"/>
                  </a:lnTo>
                  <a:lnTo>
                    <a:pt x="123" y="416"/>
                  </a:lnTo>
                  <a:lnTo>
                    <a:pt x="120" y="419"/>
                  </a:lnTo>
                  <a:lnTo>
                    <a:pt x="117" y="419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08" y="419"/>
                  </a:lnTo>
                  <a:lnTo>
                    <a:pt x="105" y="416"/>
                  </a:lnTo>
                  <a:lnTo>
                    <a:pt x="102" y="416"/>
                  </a:lnTo>
                  <a:lnTo>
                    <a:pt x="102" y="416"/>
                  </a:lnTo>
                  <a:lnTo>
                    <a:pt x="99" y="413"/>
                  </a:lnTo>
                  <a:lnTo>
                    <a:pt x="96" y="413"/>
                  </a:lnTo>
                  <a:lnTo>
                    <a:pt x="93" y="410"/>
                  </a:lnTo>
                  <a:lnTo>
                    <a:pt x="90" y="407"/>
                  </a:lnTo>
                  <a:lnTo>
                    <a:pt x="87" y="404"/>
                  </a:lnTo>
                  <a:lnTo>
                    <a:pt x="87" y="398"/>
                  </a:lnTo>
                  <a:lnTo>
                    <a:pt x="84" y="395"/>
                  </a:lnTo>
                  <a:lnTo>
                    <a:pt x="84" y="392"/>
                  </a:lnTo>
                  <a:lnTo>
                    <a:pt x="84" y="389"/>
                  </a:lnTo>
                  <a:lnTo>
                    <a:pt x="84" y="383"/>
                  </a:lnTo>
                  <a:lnTo>
                    <a:pt x="87" y="380"/>
                  </a:lnTo>
                  <a:lnTo>
                    <a:pt x="87" y="377"/>
                  </a:lnTo>
                  <a:lnTo>
                    <a:pt x="87" y="371"/>
                  </a:lnTo>
                  <a:lnTo>
                    <a:pt x="90" y="368"/>
                  </a:lnTo>
                  <a:lnTo>
                    <a:pt x="90" y="365"/>
                  </a:lnTo>
                  <a:lnTo>
                    <a:pt x="93" y="359"/>
                  </a:lnTo>
                  <a:lnTo>
                    <a:pt x="111" y="329"/>
                  </a:lnTo>
                  <a:lnTo>
                    <a:pt x="129" y="296"/>
                  </a:lnTo>
                  <a:lnTo>
                    <a:pt x="146" y="263"/>
                  </a:lnTo>
                  <a:lnTo>
                    <a:pt x="161" y="230"/>
                  </a:lnTo>
                  <a:lnTo>
                    <a:pt x="164" y="227"/>
                  </a:lnTo>
                  <a:lnTo>
                    <a:pt x="167" y="218"/>
                  </a:lnTo>
                  <a:lnTo>
                    <a:pt x="173" y="213"/>
                  </a:lnTo>
                  <a:lnTo>
                    <a:pt x="176" y="207"/>
                  </a:lnTo>
                  <a:lnTo>
                    <a:pt x="179" y="198"/>
                  </a:lnTo>
                  <a:lnTo>
                    <a:pt x="185" y="189"/>
                  </a:lnTo>
                  <a:lnTo>
                    <a:pt x="188" y="183"/>
                  </a:lnTo>
                  <a:lnTo>
                    <a:pt x="191" y="174"/>
                  </a:lnTo>
                  <a:lnTo>
                    <a:pt x="194" y="165"/>
                  </a:lnTo>
                  <a:lnTo>
                    <a:pt x="197" y="156"/>
                  </a:lnTo>
                  <a:lnTo>
                    <a:pt x="200" y="150"/>
                  </a:lnTo>
                  <a:lnTo>
                    <a:pt x="203" y="144"/>
                  </a:lnTo>
                  <a:lnTo>
                    <a:pt x="203" y="141"/>
                  </a:lnTo>
                  <a:lnTo>
                    <a:pt x="203" y="138"/>
                  </a:lnTo>
                  <a:lnTo>
                    <a:pt x="203" y="132"/>
                  </a:lnTo>
                  <a:lnTo>
                    <a:pt x="203" y="129"/>
                  </a:lnTo>
                  <a:lnTo>
                    <a:pt x="206" y="126"/>
                  </a:lnTo>
                  <a:lnTo>
                    <a:pt x="206" y="123"/>
                  </a:lnTo>
                  <a:lnTo>
                    <a:pt x="203" y="120"/>
                  </a:lnTo>
                  <a:lnTo>
                    <a:pt x="203" y="114"/>
                  </a:lnTo>
                  <a:lnTo>
                    <a:pt x="203" y="111"/>
                  </a:lnTo>
                  <a:lnTo>
                    <a:pt x="203" y="108"/>
                  </a:lnTo>
                  <a:lnTo>
                    <a:pt x="200" y="102"/>
                  </a:lnTo>
                  <a:lnTo>
                    <a:pt x="200" y="99"/>
                  </a:lnTo>
                  <a:lnTo>
                    <a:pt x="197" y="96"/>
                  </a:lnTo>
                  <a:lnTo>
                    <a:pt x="194" y="87"/>
                  </a:lnTo>
                  <a:lnTo>
                    <a:pt x="191" y="81"/>
                  </a:lnTo>
                  <a:lnTo>
                    <a:pt x="188" y="75"/>
                  </a:lnTo>
                  <a:lnTo>
                    <a:pt x="188" y="72"/>
                  </a:lnTo>
                  <a:lnTo>
                    <a:pt x="185" y="69"/>
                  </a:lnTo>
                  <a:lnTo>
                    <a:pt x="185" y="63"/>
                  </a:lnTo>
                  <a:lnTo>
                    <a:pt x="182" y="60"/>
                  </a:lnTo>
                  <a:lnTo>
                    <a:pt x="182" y="54"/>
                  </a:lnTo>
                  <a:lnTo>
                    <a:pt x="182" y="51"/>
                  </a:lnTo>
                  <a:lnTo>
                    <a:pt x="182" y="45"/>
                  </a:lnTo>
                  <a:lnTo>
                    <a:pt x="182" y="42"/>
                  </a:lnTo>
                  <a:lnTo>
                    <a:pt x="182" y="39"/>
                  </a:lnTo>
                  <a:lnTo>
                    <a:pt x="185" y="33"/>
                  </a:lnTo>
                  <a:lnTo>
                    <a:pt x="185" y="27"/>
                  </a:lnTo>
                  <a:lnTo>
                    <a:pt x="188" y="21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88" y="15"/>
                  </a:lnTo>
                  <a:lnTo>
                    <a:pt x="188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close/>
                  <a:moveTo>
                    <a:pt x="575" y="775"/>
                  </a:moveTo>
                  <a:lnTo>
                    <a:pt x="572" y="772"/>
                  </a:lnTo>
                  <a:lnTo>
                    <a:pt x="566" y="769"/>
                  </a:lnTo>
                  <a:lnTo>
                    <a:pt x="557" y="763"/>
                  </a:lnTo>
                  <a:lnTo>
                    <a:pt x="554" y="760"/>
                  </a:lnTo>
                  <a:lnTo>
                    <a:pt x="548" y="757"/>
                  </a:lnTo>
                  <a:lnTo>
                    <a:pt x="545" y="754"/>
                  </a:lnTo>
                  <a:lnTo>
                    <a:pt x="542" y="751"/>
                  </a:lnTo>
                  <a:lnTo>
                    <a:pt x="540" y="748"/>
                  </a:lnTo>
                  <a:lnTo>
                    <a:pt x="537" y="745"/>
                  </a:lnTo>
                  <a:lnTo>
                    <a:pt x="537" y="745"/>
                  </a:lnTo>
                  <a:lnTo>
                    <a:pt x="534" y="742"/>
                  </a:lnTo>
                  <a:lnTo>
                    <a:pt x="534" y="742"/>
                  </a:lnTo>
                  <a:lnTo>
                    <a:pt x="534" y="739"/>
                  </a:lnTo>
                  <a:lnTo>
                    <a:pt x="534" y="739"/>
                  </a:lnTo>
                  <a:lnTo>
                    <a:pt x="534" y="736"/>
                  </a:lnTo>
                  <a:lnTo>
                    <a:pt x="534" y="733"/>
                  </a:lnTo>
                  <a:lnTo>
                    <a:pt x="534" y="733"/>
                  </a:lnTo>
                  <a:lnTo>
                    <a:pt x="534" y="730"/>
                  </a:lnTo>
                  <a:lnTo>
                    <a:pt x="534" y="730"/>
                  </a:lnTo>
                  <a:lnTo>
                    <a:pt x="537" y="727"/>
                  </a:lnTo>
                  <a:lnTo>
                    <a:pt x="537" y="724"/>
                  </a:lnTo>
                  <a:lnTo>
                    <a:pt x="537" y="721"/>
                  </a:lnTo>
                  <a:lnTo>
                    <a:pt x="540" y="718"/>
                  </a:lnTo>
                  <a:lnTo>
                    <a:pt x="540" y="712"/>
                  </a:lnTo>
                  <a:lnTo>
                    <a:pt x="542" y="709"/>
                  </a:lnTo>
                  <a:lnTo>
                    <a:pt x="545" y="703"/>
                  </a:lnTo>
                  <a:lnTo>
                    <a:pt x="545" y="697"/>
                  </a:lnTo>
                  <a:lnTo>
                    <a:pt x="548" y="688"/>
                  </a:lnTo>
                  <a:lnTo>
                    <a:pt x="551" y="682"/>
                  </a:lnTo>
                  <a:lnTo>
                    <a:pt x="551" y="676"/>
                  </a:lnTo>
                  <a:lnTo>
                    <a:pt x="554" y="670"/>
                  </a:lnTo>
                  <a:lnTo>
                    <a:pt x="554" y="664"/>
                  </a:lnTo>
                  <a:lnTo>
                    <a:pt x="554" y="658"/>
                  </a:lnTo>
                  <a:lnTo>
                    <a:pt x="557" y="652"/>
                  </a:lnTo>
                  <a:lnTo>
                    <a:pt x="557" y="646"/>
                  </a:lnTo>
                  <a:lnTo>
                    <a:pt x="557" y="640"/>
                  </a:lnTo>
                  <a:lnTo>
                    <a:pt x="557" y="637"/>
                  </a:lnTo>
                  <a:lnTo>
                    <a:pt x="557" y="631"/>
                  </a:lnTo>
                  <a:lnTo>
                    <a:pt x="554" y="628"/>
                  </a:lnTo>
                  <a:lnTo>
                    <a:pt x="554" y="622"/>
                  </a:lnTo>
                  <a:lnTo>
                    <a:pt x="551" y="619"/>
                  </a:lnTo>
                  <a:lnTo>
                    <a:pt x="551" y="613"/>
                  </a:lnTo>
                  <a:lnTo>
                    <a:pt x="548" y="610"/>
                  </a:lnTo>
                  <a:lnTo>
                    <a:pt x="545" y="607"/>
                  </a:lnTo>
                  <a:lnTo>
                    <a:pt x="542" y="607"/>
                  </a:lnTo>
                  <a:lnTo>
                    <a:pt x="540" y="604"/>
                  </a:lnTo>
                  <a:lnTo>
                    <a:pt x="537" y="601"/>
                  </a:lnTo>
                  <a:lnTo>
                    <a:pt x="531" y="601"/>
                  </a:lnTo>
                  <a:lnTo>
                    <a:pt x="525" y="601"/>
                  </a:lnTo>
                  <a:lnTo>
                    <a:pt x="525" y="601"/>
                  </a:lnTo>
                  <a:lnTo>
                    <a:pt x="522" y="601"/>
                  </a:lnTo>
                  <a:lnTo>
                    <a:pt x="519" y="601"/>
                  </a:lnTo>
                  <a:lnTo>
                    <a:pt x="516" y="601"/>
                  </a:lnTo>
                  <a:lnTo>
                    <a:pt x="513" y="604"/>
                  </a:lnTo>
                  <a:lnTo>
                    <a:pt x="507" y="604"/>
                  </a:lnTo>
                  <a:lnTo>
                    <a:pt x="504" y="604"/>
                  </a:lnTo>
                  <a:lnTo>
                    <a:pt x="501" y="607"/>
                  </a:lnTo>
                  <a:lnTo>
                    <a:pt x="498" y="607"/>
                  </a:lnTo>
                  <a:lnTo>
                    <a:pt x="492" y="610"/>
                  </a:lnTo>
                  <a:lnTo>
                    <a:pt x="489" y="610"/>
                  </a:lnTo>
                  <a:lnTo>
                    <a:pt x="483" y="613"/>
                  </a:lnTo>
                  <a:lnTo>
                    <a:pt x="474" y="619"/>
                  </a:lnTo>
                  <a:lnTo>
                    <a:pt x="465" y="625"/>
                  </a:lnTo>
                  <a:lnTo>
                    <a:pt x="456" y="631"/>
                  </a:lnTo>
                  <a:lnTo>
                    <a:pt x="444" y="637"/>
                  </a:lnTo>
                  <a:lnTo>
                    <a:pt x="435" y="643"/>
                  </a:lnTo>
                  <a:lnTo>
                    <a:pt x="426" y="649"/>
                  </a:lnTo>
                  <a:lnTo>
                    <a:pt x="417" y="655"/>
                  </a:lnTo>
                  <a:lnTo>
                    <a:pt x="414" y="658"/>
                  </a:lnTo>
                  <a:lnTo>
                    <a:pt x="408" y="661"/>
                  </a:lnTo>
                  <a:lnTo>
                    <a:pt x="405" y="664"/>
                  </a:lnTo>
                  <a:lnTo>
                    <a:pt x="400" y="667"/>
                  </a:lnTo>
                  <a:lnTo>
                    <a:pt x="394" y="676"/>
                  </a:lnTo>
                  <a:lnTo>
                    <a:pt x="385" y="685"/>
                  </a:lnTo>
                  <a:lnTo>
                    <a:pt x="379" y="691"/>
                  </a:lnTo>
                  <a:lnTo>
                    <a:pt x="373" y="694"/>
                  </a:lnTo>
                  <a:lnTo>
                    <a:pt x="370" y="697"/>
                  </a:lnTo>
                  <a:lnTo>
                    <a:pt x="367" y="703"/>
                  </a:lnTo>
                  <a:lnTo>
                    <a:pt x="361" y="706"/>
                  </a:lnTo>
                  <a:lnTo>
                    <a:pt x="358" y="709"/>
                  </a:lnTo>
                  <a:lnTo>
                    <a:pt x="352" y="709"/>
                  </a:lnTo>
                  <a:lnTo>
                    <a:pt x="358" y="703"/>
                  </a:lnTo>
                  <a:lnTo>
                    <a:pt x="364" y="694"/>
                  </a:lnTo>
                  <a:lnTo>
                    <a:pt x="367" y="688"/>
                  </a:lnTo>
                  <a:lnTo>
                    <a:pt x="370" y="679"/>
                  </a:lnTo>
                  <a:lnTo>
                    <a:pt x="373" y="670"/>
                  </a:lnTo>
                  <a:lnTo>
                    <a:pt x="376" y="661"/>
                  </a:lnTo>
                  <a:lnTo>
                    <a:pt x="379" y="652"/>
                  </a:lnTo>
                  <a:lnTo>
                    <a:pt x="382" y="643"/>
                  </a:lnTo>
                  <a:lnTo>
                    <a:pt x="388" y="622"/>
                  </a:lnTo>
                  <a:lnTo>
                    <a:pt x="391" y="613"/>
                  </a:lnTo>
                  <a:lnTo>
                    <a:pt x="394" y="604"/>
                  </a:lnTo>
                  <a:lnTo>
                    <a:pt x="397" y="595"/>
                  </a:lnTo>
                  <a:lnTo>
                    <a:pt x="400" y="589"/>
                  </a:lnTo>
                  <a:lnTo>
                    <a:pt x="403" y="580"/>
                  </a:lnTo>
                  <a:lnTo>
                    <a:pt x="408" y="571"/>
                  </a:lnTo>
                  <a:lnTo>
                    <a:pt x="408" y="574"/>
                  </a:lnTo>
                  <a:lnTo>
                    <a:pt x="408" y="577"/>
                  </a:lnTo>
                  <a:lnTo>
                    <a:pt x="411" y="580"/>
                  </a:lnTo>
                  <a:lnTo>
                    <a:pt x="414" y="586"/>
                  </a:lnTo>
                  <a:lnTo>
                    <a:pt x="417" y="589"/>
                  </a:lnTo>
                  <a:lnTo>
                    <a:pt x="420" y="595"/>
                  </a:lnTo>
                  <a:lnTo>
                    <a:pt x="423" y="598"/>
                  </a:lnTo>
                  <a:lnTo>
                    <a:pt x="426" y="601"/>
                  </a:lnTo>
                  <a:lnTo>
                    <a:pt x="429" y="604"/>
                  </a:lnTo>
                  <a:lnTo>
                    <a:pt x="429" y="604"/>
                  </a:lnTo>
                  <a:lnTo>
                    <a:pt x="432" y="607"/>
                  </a:lnTo>
                  <a:lnTo>
                    <a:pt x="435" y="607"/>
                  </a:lnTo>
                  <a:lnTo>
                    <a:pt x="438" y="610"/>
                  </a:lnTo>
                  <a:lnTo>
                    <a:pt x="441" y="610"/>
                  </a:lnTo>
                  <a:lnTo>
                    <a:pt x="444" y="610"/>
                  </a:lnTo>
                  <a:lnTo>
                    <a:pt x="447" y="610"/>
                  </a:lnTo>
                  <a:lnTo>
                    <a:pt x="450" y="610"/>
                  </a:lnTo>
                  <a:lnTo>
                    <a:pt x="453" y="610"/>
                  </a:lnTo>
                  <a:lnTo>
                    <a:pt x="453" y="610"/>
                  </a:lnTo>
                  <a:lnTo>
                    <a:pt x="456" y="607"/>
                  </a:lnTo>
                  <a:lnTo>
                    <a:pt x="459" y="607"/>
                  </a:lnTo>
                  <a:lnTo>
                    <a:pt x="459" y="604"/>
                  </a:lnTo>
                  <a:lnTo>
                    <a:pt x="462" y="601"/>
                  </a:lnTo>
                  <a:lnTo>
                    <a:pt x="462" y="601"/>
                  </a:lnTo>
                  <a:lnTo>
                    <a:pt x="462" y="598"/>
                  </a:lnTo>
                  <a:lnTo>
                    <a:pt x="465" y="595"/>
                  </a:lnTo>
                  <a:lnTo>
                    <a:pt x="465" y="592"/>
                  </a:lnTo>
                  <a:lnTo>
                    <a:pt x="468" y="586"/>
                  </a:lnTo>
                  <a:lnTo>
                    <a:pt x="468" y="580"/>
                  </a:lnTo>
                  <a:lnTo>
                    <a:pt x="468" y="574"/>
                  </a:lnTo>
                  <a:lnTo>
                    <a:pt x="471" y="565"/>
                  </a:lnTo>
                  <a:lnTo>
                    <a:pt x="471" y="560"/>
                  </a:lnTo>
                  <a:lnTo>
                    <a:pt x="471" y="554"/>
                  </a:lnTo>
                  <a:lnTo>
                    <a:pt x="471" y="551"/>
                  </a:lnTo>
                  <a:lnTo>
                    <a:pt x="471" y="551"/>
                  </a:lnTo>
                  <a:lnTo>
                    <a:pt x="471" y="548"/>
                  </a:lnTo>
                  <a:lnTo>
                    <a:pt x="471" y="545"/>
                  </a:lnTo>
                  <a:lnTo>
                    <a:pt x="474" y="521"/>
                  </a:lnTo>
                  <a:lnTo>
                    <a:pt x="477" y="497"/>
                  </a:lnTo>
                  <a:lnTo>
                    <a:pt x="480" y="470"/>
                  </a:lnTo>
                  <a:lnTo>
                    <a:pt x="483" y="446"/>
                  </a:lnTo>
                  <a:lnTo>
                    <a:pt x="489" y="422"/>
                  </a:lnTo>
                  <a:lnTo>
                    <a:pt x="492" y="395"/>
                  </a:lnTo>
                  <a:lnTo>
                    <a:pt x="495" y="368"/>
                  </a:lnTo>
                  <a:lnTo>
                    <a:pt x="501" y="341"/>
                  </a:lnTo>
                  <a:lnTo>
                    <a:pt x="501" y="338"/>
                  </a:lnTo>
                  <a:lnTo>
                    <a:pt x="501" y="332"/>
                  </a:lnTo>
                  <a:lnTo>
                    <a:pt x="504" y="320"/>
                  </a:lnTo>
                  <a:lnTo>
                    <a:pt x="507" y="308"/>
                  </a:lnTo>
                  <a:lnTo>
                    <a:pt x="510" y="296"/>
                  </a:lnTo>
                  <a:lnTo>
                    <a:pt x="513" y="284"/>
                  </a:lnTo>
                  <a:lnTo>
                    <a:pt x="513" y="281"/>
                  </a:lnTo>
                  <a:lnTo>
                    <a:pt x="513" y="275"/>
                  </a:lnTo>
                  <a:lnTo>
                    <a:pt x="516" y="269"/>
                  </a:lnTo>
                  <a:lnTo>
                    <a:pt x="516" y="263"/>
                  </a:lnTo>
                  <a:lnTo>
                    <a:pt x="516" y="257"/>
                  </a:lnTo>
                  <a:lnTo>
                    <a:pt x="516" y="251"/>
                  </a:lnTo>
                  <a:lnTo>
                    <a:pt x="516" y="248"/>
                  </a:lnTo>
                  <a:lnTo>
                    <a:pt x="513" y="245"/>
                  </a:lnTo>
                  <a:lnTo>
                    <a:pt x="513" y="242"/>
                  </a:lnTo>
                  <a:lnTo>
                    <a:pt x="513" y="239"/>
                  </a:lnTo>
                  <a:lnTo>
                    <a:pt x="510" y="236"/>
                  </a:lnTo>
                  <a:lnTo>
                    <a:pt x="510" y="236"/>
                  </a:lnTo>
                  <a:lnTo>
                    <a:pt x="507" y="233"/>
                  </a:lnTo>
                  <a:lnTo>
                    <a:pt x="507" y="230"/>
                  </a:lnTo>
                  <a:lnTo>
                    <a:pt x="504" y="230"/>
                  </a:lnTo>
                  <a:lnTo>
                    <a:pt x="501" y="227"/>
                  </a:lnTo>
                  <a:lnTo>
                    <a:pt x="498" y="227"/>
                  </a:lnTo>
                  <a:lnTo>
                    <a:pt x="498" y="227"/>
                  </a:lnTo>
                  <a:lnTo>
                    <a:pt x="495" y="227"/>
                  </a:lnTo>
                  <a:lnTo>
                    <a:pt x="492" y="224"/>
                  </a:lnTo>
                  <a:lnTo>
                    <a:pt x="489" y="224"/>
                  </a:lnTo>
                  <a:lnTo>
                    <a:pt x="486" y="224"/>
                  </a:lnTo>
                  <a:lnTo>
                    <a:pt x="480" y="224"/>
                  </a:lnTo>
                  <a:lnTo>
                    <a:pt x="477" y="224"/>
                  </a:lnTo>
                  <a:lnTo>
                    <a:pt x="471" y="227"/>
                  </a:lnTo>
                  <a:lnTo>
                    <a:pt x="465" y="227"/>
                  </a:lnTo>
                  <a:lnTo>
                    <a:pt x="459" y="230"/>
                  </a:lnTo>
                  <a:lnTo>
                    <a:pt x="453" y="230"/>
                  </a:lnTo>
                  <a:lnTo>
                    <a:pt x="447" y="233"/>
                  </a:lnTo>
                  <a:lnTo>
                    <a:pt x="444" y="236"/>
                  </a:lnTo>
                  <a:lnTo>
                    <a:pt x="438" y="239"/>
                  </a:lnTo>
                  <a:lnTo>
                    <a:pt x="435" y="239"/>
                  </a:lnTo>
                  <a:lnTo>
                    <a:pt x="429" y="242"/>
                  </a:lnTo>
                  <a:lnTo>
                    <a:pt x="426" y="245"/>
                  </a:lnTo>
                  <a:lnTo>
                    <a:pt x="420" y="248"/>
                  </a:lnTo>
                  <a:lnTo>
                    <a:pt x="417" y="254"/>
                  </a:lnTo>
                  <a:lnTo>
                    <a:pt x="408" y="260"/>
                  </a:lnTo>
                  <a:lnTo>
                    <a:pt x="403" y="269"/>
                  </a:lnTo>
                  <a:lnTo>
                    <a:pt x="397" y="275"/>
                  </a:lnTo>
                  <a:lnTo>
                    <a:pt x="391" y="284"/>
                  </a:lnTo>
                  <a:lnTo>
                    <a:pt x="385" y="293"/>
                  </a:lnTo>
                  <a:lnTo>
                    <a:pt x="379" y="302"/>
                  </a:lnTo>
                  <a:lnTo>
                    <a:pt x="373" y="311"/>
                  </a:lnTo>
                  <a:lnTo>
                    <a:pt x="367" y="323"/>
                  </a:lnTo>
                  <a:lnTo>
                    <a:pt x="361" y="332"/>
                  </a:lnTo>
                  <a:lnTo>
                    <a:pt x="355" y="341"/>
                  </a:lnTo>
                  <a:lnTo>
                    <a:pt x="349" y="353"/>
                  </a:lnTo>
                  <a:lnTo>
                    <a:pt x="346" y="362"/>
                  </a:lnTo>
                  <a:lnTo>
                    <a:pt x="340" y="374"/>
                  </a:lnTo>
                  <a:lnTo>
                    <a:pt x="337" y="383"/>
                  </a:lnTo>
                  <a:lnTo>
                    <a:pt x="331" y="395"/>
                  </a:lnTo>
                  <a:lnTo>
                    <a:pt x="328" y="404"/>
                  </a:lnTo>
                  <a:lnTo>
                    <a:pt x="325" y="416"/>
                  </a:lnTo>
                  <a:lnTo>
                    <a:pt x="319" y="425"/>
                  </a:lnTo>
                  <a:lnTo>
                    <a:pt x="316" y="437"/>
                  </a:lnTo>
                  <a:lnTo>
                    <a:pt x="313" y="449"/>
                  </a:lnTo>
                  <a:lnTo>
                    <a:pt x="310" y="458"/>
                  </a:lnTo>
                  <a:lnTo>
                    <a:pt x="310" y="458"/>
                  </a:lnTo>
                  <a:lnTo>
                    <a:pt x="310" y="455"/>
                  </a:lnTo>
                  <a:lnTo>
                    <a:pt x="310" y="452"/>
                  </a:lnTo>
                  <a:lnTo>
                    <a:pt x="310" y="449"/>
                  </a:lnTo>
                  <a:lnTo>
                    <a:pt x="310" y="443"/>
                  </a:lnTo>
                  <a:lnTo>
                    <a:pt x="310" y="437"/>
                  </a:lnTo>
                  <a:lnTo>
                    <a:pt x="313" y="431"/>
                  </a:lnTo>
                  <a:lnTo>
                    <a:pt x="313" y="425"/>
                  </a:lnTo>
                  <a:lnTo>
                    <a:pt x="316" y="419"/>
                  </a:lnTo>
                  <a:lnTo>
                    <a:pt x="316" y="413"/>
                  </a:lnTo>
                  <a:lnTo>
                    <a:pt x="319" y="404"/>
                  </a:lnTo>
                  <a:lnTo>
                    <a:pt x="322" y="392"/>
                  </a:lnTo>
                  <a:lnTo>
                    <a:pt x="328" y="383"/>
                  </a:lnTo>
                  <a:lnTo>
                    <a:pt x="331" y="371"/>
                  </a:lnTo>
                  <a:lnTo>
                    <a:pt x="334" y="362"/>
                  </a:lnTo>
                  <a:lnTo>
                    <a:pt x="337" y="350"/>
                  </a:lnTo>
                  <a:lnTo>
                    <a:pt x="343" y="341"/>
                  </a:lnTo>
                  <a:lnTo>
                    <a:pt x="346" y="329"/>
                  </a:lnTo>
                  <a:lnTo>
                    <a:pt x="352" y="320"/>
                  </a:lnTo>
                  <a:lnTo>
                    <a:pt x="358" y="311"/>
                  </a:lnTo>
                  <a:lnTo>
                    <a:pt x="361" y="302"/>
                  </a:lnTo>
                  <a:lnTo>
                    <a:pt x="367" y="290"/>
                  </a:lnTo>
                  <a:lnTo>
                    <a:pt x="373" y="281"/>
                  </a:lnTo>
                  <a:lnTo>
                    <a:pt x="379" y="272"/>
                  </a:lnTo>
                  <a:lnTo>
                    <a:pt x="385" y="263"/>
                  </a:lnTo>
                  <a:lnTo>
                    <a:pt x="391" y="254"/>
                  </a:lnTo>
                  <a:lnTo>
                    <a:pt x="397" y="245"/>
                  </a:lnTo>
                  <a:lnTo>
                    <a:pt x="403" y="236"/>
                  </a:lnTo>
                  <a:lnTo>
                    <a:pt x="414" y="218"/>
                  </a:lnTo>
                  <a:lnTo>
                    <a:pt x="429" y="204"/>
                  </a:lnTo>
                  <a:lnTo>
                    <a:pt x="441" y="186"/>
                  </a:lnTo>
                  <a:lnTo>
                    <a:pt x="456" y="171"/>
                  </a:lnTo>
                  <a:lnTo>
                    <a:pt x="471" y="153"/>
                  </a:lnTo>
                  <a:lnTo>
                    <a:pt x="489" y="138"/>
                  </a:lnTo>
                  <a:lnTo>
                    <a:pt x="504" y="123"/>
                  </a:lnTo>
                  <a:lnTo>
                    <a:pt x="507" y="120"/>
                  </a:lnTo>
                  <a:lnTo>
                    <a:pt x="510" y="117"/>
                  </a:lnTo>
                  <a:lnTo>
                    <a:pt x="513" y="114"/>
                  </a:lnTo>
                  <a:lnTo>
                    <a:pt x="516" y="111"/>
                  </a:lnTo>
                  <a:lnTo>
                    <a:pt x="522" y="108"/>
                  </a:lnTo>
                  <a:lnTo>
                    <a:pt x="525" y="102"/>
                  </a:lnTo>
                  <a:lnTo>
                    <a:pt x="528" y="99"/>
                  </a:lnTo>
                  <a:lnTo>
                    <a:pt x="534" y="96"/>
                  </a:lnTo>
                  <a:lnTo>
                    <a:pt x="537" y="90"/>
                  </a:lnTo>
                  <a:lnTo>
                    <a:pt x="540" y="87"/>
                  </a:lnTo>
                  <a:lnTo>
                    <a:pt x="542" y="81"/>
                  </a:lnTo>
                  <a:lnTo>
                    <a:pt x="542" y="81"/>
                  </a:lnTo>
                  <a:lnTo>
                    <a:pt x="545" y="78"/>
                  </a:lnTo>
                  <a:lnTo>
                    <a:pt x="545" y="75"/>
                  </a:lnTo>
                  <a:lnTo>
                    <a:pt x="545" y="72"/>
                  </a:lnTo>
                  <a:lnTo>
                    <a:pt x="545" y="72"/>
                  </a:lnTo>
                  <a:lnTo>
                    <a:pt x="545" y="69"/>
                  </a:lnTo>
                  <a:lnTo>
                    <a:pt x="545" y="69"/>
                  </a:lnTo>
                  <a:lnTo>
                    <a:pt x="545" y="66"/>
                  </a:lnTo>
                  <a:lnTo>
                    <a:pt x="545" y="63"/>
                  </a:lnTo>
                  <a:lnTo>
                    <a:pt x="545" y="63"/>
                  </a:lnTo>
                  <a:lnTo>
                    <a:pt x="545" y="60"/>
                  </a:lnTo>
                  <a:lnTo>
                    <a:pt x="542" y="60"/>
                  </a:lnTo>
                  <a:lnTo>
                    <a:pt x="542" y="57"/>
                  </a:lnTo>
                  <a:lnTo>
                    <a:pt x="540" y="57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4" y="54"/>
                  </a:lnTo>
                  <a:lnTo>
                    <a:pt x="531" y="54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5" y="54"/>
                  </a:lnTo>
                  <a:lnTo>
                    <a:pt x="522" y="54"/>
                  </a:lnTo>
                  <a:lnTo>
                    <a:pt x="519" y="57"/>
                  </a:lnTo>
                  <a:lnTo>
                    <a:pt x="516" y="57"/>
                  </a:lnTo>
                  <a:lnTo>
                    <a:pt x="510" y="60"/>
                  </a:lnTo>
                  <a:lnTo>
                    <a:pt x="504" y="63"/>
                  </a:lnTo>
                  <a:lnTo>
                    <a:pt x="501" y="66"/>
                  </a:lnTo>
                  <a:lnTo>
                    <a:pt x="495" y="69"/>
                  </a:lnTo>
                  <a:lnTo>
                    <a:pt x="489" y="72"/>
                  </a:lnTo>
                  <a:lnTo>
                    <a:pt x="486" y="75"/>
                  </a:lnTo>
                  <a:lnTo>
                    <a:pt x="480" y="78"/>
                  </a:lnTo>
                  <a:lnTo>
                    <a:pt x="477" y="81"/>
                  </a:lnTo>
                  <a:lnTo>
                    <a:pt x="477" y="81"/>
                  </a:lnTo>
                  <a:lnTo>
                    <a:pt x="474" y="81"/>
                  </a:lnTo>
                  <a:lnTo>
                    <a:pt x="465" y="90"/>
                  </a:lnTo>
                  <a:lnTo>
                    <a:pt x="453" y="96"/>
                  </a:lnTo>
                  <a:lnTo>
                    <a:pt x="444" y="105"/>
                  </a:lnTo>
                  <a:lnTo>
                    <a:pt x="435" y="114"/>
                  </a:lnTo>
                  <a:lnTo>
                    <a:pt x="423" y="123"/>
                  </a:lnTo>
                  <a:lnTo>
                    <a:pt x="414" y="132"/>
                  </a:lnTo>
                  <a:lnTo>
                    <a:pt x="397" y="150"/>
                  </a:lnTo>
                  <a:lnTo>
                    <a:pt x="394" y="153"/>
                  </a:lnTo>
                  <a:lnTo>
                    <a:pt x="391" y="156"/>
                  </a:lnTo>
                  <a:lnTo>
                    <a:pt x="385" y="159"/>
                  </a:lnTo>
                  <a:lnTo>
                    <a:pt x="379" y="165"/>
                  </a:lnTo>
                  <a:lnTo>
                    <a:pt x="373" y="171"/>
                  </a:lnTo>
                  <a:lnTo>
                    <a:pt x="367" y="177"/>
                  </a:lnTo>
                  <a:lnTo>
                    <a:pt x="361" y="183"/>
                  </a:lnTo>
                  <a:lnTo>
                    <a:pt x="355" y="189"/>
                  </a:lnTo>
                  <a:lnTo>
                    <a:pt x="352" y="192"/>
                  </a:lnTo>
                  <a:lnTo>
                    <a:pt x="349" y="195"/>
                  </a:lnTo>
                  <a:lnTo>
                    <a:pt x="346" y="198"/>
                  </a:lnTo>
                  <a:lnTo>
                    <a:pt x="343" y="204"/>
                  </a:lnTo>
                  <a:lnTo>
                    <a:pt x="340" y="207"/>
                  </a:lnTo>
                  <a:lnTo>
                    <a:pt x="337" y="213"/>
                  </a:lnTo>
                  <a:lnTo>
                    <a:pt x="340" y="207"/>
                  </a:lnTo>
                  <a:lnTo>
                    <a:pt x="343" y="204"/>
                  </a:lnTo>
                  <a:lnTo>
                    <a:pt x="346" y="198"/>
                  </a:lnTo>
                  <a:lnTo>
                    <a:pt x="349" y="195"/>
                  </a:lnTo>
                  <a:lnTo>
                    <a:pt x="352" y="186"/>
                  </a:lnTo>
                  <a:lnTo>
                    <a:pt x="355" y="177"/>
                  </a:lnTo>
                  <a:lnTo>
                    <a:pt x="358" y="171"/>
                  </a:lnTo>
                  <a:lnTo>
                    <a:pt x="361" y="162"/>
                  </a:lnTo>
                  <a:lnTo>
                    <a:pt x="361" y="156"/>
                  </a:lnTo>
                  <a:lnTo>
                    <a:pt x="361" y="153"/>
                  </a:lnTo>
                  <a:lnTo>
                    <a:pt x="361" y="147"/>
                  </a:lnTo>
                  <a:lnTo>
                    <a:pt x="361" y="144"/>
                  </a:lnTo>
                  <a:lnTo>
                    <a:pt x="361" y="138"/>
                  </a:lnTo>
                  <a:lnTo>
                    <a:pt x="361" y="135"/>
                  </a:lnTo>
                  <a:lnTo>
                    <a:pt x="361" y="129"/>
                  </a:lnTo>
                  <a:lnTo>
                    <a:pt x="361" y="126"/>
                  </a:lnTo>
                  <a:lnTo>
                    <a:pt x="361" y="123"/>
                  </a:lnTo>
                  <a:lnTo>
                    <a:pt x="361" y="117"/>
                  </a:lnTo>
                  <a:lnTo>
                    <a:pt x="358" y="114"/>
                  </a:lnTo>
                  <a:lnTo>
                    <a:pt x="358" y="111"/>
                  </a:lnTo>
                  <a:lnTo>
                    <a:pt x="355" y="105"/>
                  </a:lnTo>
                  <a:lnTo>
                    <a:pt x="355" y="102"/>
                  </a:lnTo>
                  <a:lnTo>
                    <a:pt x="352" y="99"/>
                  </a:lnTo>
                  <a:lnTo>
                    <a:pt x="349" y="96"/>
                  </a:lnTo>
                  <a:lnTo>
                    <a:pt x="346" y="93"/>
                  </a:lnTo>
                  <a:lnTo>
                    <a:pt x="346" y="90"/>
                  </a:lnTo>
                  <a:lnTo>
                    <a:pt x="340" y="87"/>
                  </a:lnTo>
                  <a:lnTo>
                    <a:pt x="337" y="84"/>
                  </a:lnTo>
                  <a:lnTo>
                    <a:pt x="334" y="81"/>
                  </a:lnTo>
                  <a:lnTo>
                    <a:pt x="331" y="81"/>
                  </a:lnTo>
                  <a:lnTo>
                    <a:pt x="325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5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3" y="72"/>
                  </a:lnTo>
                  <a:lnTo>
                    <a:pt x="313" y="72"/>
                  </a:lnTo>
                  <a:lnTo>
                    <a:pt x="310" y="72"/>
                  </a:lnTo>
                  <a:lnTo>
                    <a:pt x="310" y="75"/>
                  </a:lnTo>
                  <a:lnTo>
                    <a:pt x="310" y="75"/>
                  </a:lnTo>
                  <a:lnTo>
                    <a:pt x="307" y="78"/>
                  </a:lnTo>
                  <a:lnTo>
                    <a:pt x="307" y="81"/>
                  </a:lnTo>
                  <a:lnTo>
                    <a:pt x="304" y="84"/>
                  </a:lnTo>
                  <a:lnTo>
                    <a:pt x="304" y="90"/>
                  </a:lnTo>
                  <a:lnTo>
                    <a:pt x="301" y="93"/>
                  </a:lnTo>
                  <a:lnTo>
                    <a:pt x="301" y="99"/>
                  </a:lnTo>
                  <a:lnTo>
                    <a:pt x="298" y="102"/>
                  </a:lnTo>
                  <a:lnTo>
                    <a:pt x="298" y="108"/>
                  </a:lnTo>
                  <a:lnTo>
                    <a:pt x="295" y="108"/>
                  </a:lnTo>
                  <a:lnTo>
                    <a:pt x="295" y="111"/>
                  </a:lnTo>
                  <a:lnTo>
                    <a:pt x="295" y="111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2" y="123"/>
                  </a:lnTo>
                  <a:lnTo>
                    <a:pt x="289" y="132"/>
                  </a:lnTo>
                  <a:lnTo>
                    <a:pt x="286" y="141"/>
                  </a:lnTo>
                  <a:lnTo>
                    <a:pt x="283" y="147"/>
                  </a:lnTo>
                  <a:lnTo>
                    <a:pt x="277" y="162"/>
                  </a:lnTo>
                  <a:lnTo>
                    <a:pt x="274" y="171"/>
                  </a:lnTo>
                  <a:lnTo>
                    <a:pt x="271" y="180"/>
                  </a:lnTo>
                  <a:lnTo>
                    <a:pt x="271" y="180"/>
                  </a:lnTo>
                  <a:lnTo>
                    <a:pt x="271" y="183"/>
                  </a:lnTo>
                  <a:lnTo>
                    <a:pt x="268" y="186"/>
                  </a:lnTo>
                  <a:lnTo>
                    <a:pt x="268" y="192"/>
                  </a:lnTo>
                  <a:lnTo>
                    <a:pt x="268" y="195"/>
                  </a:lnTo>
                  <a:lnTo>
                    <a:pt x="266" y="198"/>
                  </a:lnTo>
                  <a:lnTo>
                    <a:pt x="266" y="204"/>
                  </a:lnTo>
                  <a:lnTo>
                    <a:pt x="266" y="210"/>
                  </a:lnTo>
                  <a:lnTo>
                    <a:pt x="263" y="213"/>
                  </a:lnTo>
                  <a:lnTo>
                    <a:pt x="263" y="218"/>
                  </a:lnTo>
                  <a:lnTo>
                    <a:pt x="263" y="227"/>
                  </a:lnTo>
                  <a:lnTo>
                    <a:pt x="260" y="239"/>
                  </a:lnTo>
                  <a:lnTo>
                    <a:pt x="260" y="245"/>
                  </a:lnTo>
                  <a:lnTo>
                    <a:pt x="260" y="251"/>
                  </a:lnTo>
                  <a:lnTo>
                    <a:pt x="260" y="254"/>
                  </a:lnTo>
                  <a:lnTo>
                    <a:pt x="260" y="260"/>
                  </a:lnTo>
                  <a:lnTo>
                    <a:pt x="260" y="266"/>
                  </a:lnTo>
                  <a:lnTo>
                    <a:pt x="260" y="269"/>
                  </a:lnTo>
                  <a:lnTo>
                    <a:pt x="263" y="275"/>
                  </a:lnTo>
                  <a:lnTo>
                    <a:pt x="263" y="278"/>
                  </a:lnTo>
                  <a:lnTo>
                    <a:pt x="263" y="281"/>
                  </a:lnTo>
                  <a:lnTo>
                    <a:pt x="266" y="284"/>
                  </a:lnTo>
                  <a:lnTo>
                    <a:pt x="268" y="287"/>
                  </a:lnTo>
                  <a:lnTo>
                    <a:pt x="268" y="290"/>
                  </a:lnTo>
                  <a:lnTo>
                    <a:pt x="271" y="290"/>
                  </a:lnTo>
                  <a:lnTo>
                    <a:pt x="274" y="293"/>
                  </a:lnTo>
                  <a:lnTo>
                    <a:pt x="277" y="293"/>
                  </a:lnTo>
                  <a:lnTo>
                    <a:pt x="280" y="293"/>
                  </a:lnTo>
                  <a:lnTo>
                    <a:pt x="283" y="293"/>
                  </a:lnTo>
                  <a:lnTo>
                    <a:pt x="283" y="293"/>
                  </a:lnTo>
                  <a:lnTo>
                    <a:pt x="286" y="293"/>
                  </a:lnTo>
                  <a:lnTo>
                    <a:pt x="289" y="293"/>
                  </a:lnTo>
                  <a:lnTo>
                    <a:pt x="292" y="290"/>
                  </a:lnTo>
                  <a:lnTo>
                    <a:pt x="295" y="290"/>
                  </a:lnTo>
                  <a:lnTo>
                    <a:pt x="298" y="287"/>
                  </a:lnTo>
                  <a:lnTo>
                    <a:pt x="301" y="287"/>
                  </a:lnTo>
                  <a:lnTo>
                    <a:pt x="304" y="284"/>
                  </a:lnTo>
                  <a:lnTo>
                    <a:pt x="304" y="281"/>
                  </a:lnTo>
                  <a:lnTo>
                    <a:pt x="307" y="278"/>
                  </a:lnTo>
                  <a:lnTo>
                    <a:pt x="310" y="275"/>
                  </a:lnTo>
                  <a:lnTo>
                    <a:pt x="313" y="272"/>
                  </a:lnTo>
                  <a:lnTo>
                    <a:pt x="319" y="266"/>
                  </a:lnTo>
                  <a:lnTo>
                    <a:pt x="325" y="260"/>
                  </a:lnTo>
                  <a:lnTo>
                    <a:pt x="325" y="257"/>
                  </a:lnTo>
                  <a:lnTo>
                    <a:pt x="328" y="254"/>
                  </a:lnTo>
                  <a:lnTo>
                    <a:pt x="331" y="251"/>
                  </a:lnTo>
                  <a:lnTo>
                    <a:pt x="334" y="248"/>
                  </a:lnTo>
                  <a:lnTo>
                    <a:pt x="340" y="242"/>
                  </a:lnTo>
                  <a:lnTo>
                    <a:pt x="349" y="233"/>
                  </a:lnTo>
                  <a:lnTo>
                    <a:pt x="364" y="218"/>
                  </a:lnTo>
                  <a:lnTo>
                    <a:pt x="370" y="213"/>
                  </a:lnTo>
                  <a:lnTo>
                    <a:pt x="379" y="204"/>
                  </a:lnTo>
                  <a:lnTo>
                    <a:pt x="385" y="198"/>
                  </a:lnTo>
                  <a:lnTo>
                    <a:pt x="394" y="189"/>
                  </a:lnTo>
                  <a:lnTo>
                    <a:pt x="408" y="177"/>
                  </a:lnTo>
                  <a:lnTo>
                    <a:pt x="423" y="162"/>
                  </a:lnTo>
                  <a:lnTo>
                    <a:pt x="438" y="147"/>
                  </a:lnTo>
                  <a:lnTo>
                    <a:pt x="453" y="132"/>
                  </a:lnTo>
                  <a:lnTo>
                    <a:pt x="456" y="129"/>
                  </a:lnTo>
                  <a:lnTo>
                    <a:pt x="456" y="123"/>
                  </a:lnTo>
                  <a:lnTo>
                    <a:pt x="459" y="120"/>
                  </a:lnTo>
                  <a:lnTo>
                    <a:pt x="462" y="117"/>
                  </a:lnTo>
                  <a:lnTo>
                    <a:pt x="471" y="111"/>
                  </a:lnTo>
                  <a:lnTo>
                    <a:pt x="477" y="102"/>
                  </a:lnTo>
                  <a:lnTo>
                    <a:pt x="480" y="99"/>
                  </a:lnTo>
                  <a:lnTo>
                    <a:pt x="483" y="96"/>
                  </a:lnTo>
                  <a:lnTo>
                    <a:pt x="486" y="93"/>
                  </a:lnTo>
                  <a:lnTo>
                    <a:pt x="492" y="90"/>
                  </a:lnTo>
                  <a:lnTo>
                    <a:pt x="495" y="90"/>
                  </a:lnTo>
                  <a:lnTo>
                    <a:pt x="498" y="87"/>
                  </a:lnTo>
                  <a:lnTo>
                    <a:pt x="501" y="84"/>
                  </a:lnTo>
                  <a:lnTo>
                    <a:pt x="504" y="84"/>
                  </a:lnTo>
                  <a:lnTo>
                    <a:pt x="507" y="87"/>
                  </a:lnTo>
                  <a:lnTo>
                    <a:pt x="507" y="87"/>
                  </a:lnTo>
                  <a:lnTo>
                    <a:pt x="507" y="90"/>
                  </a:lnTo>
                  <a:lnTo>
                    <a:pt x="504" y="93"/>
                  </a:lnTo>
                  <a:lnTo>
                    <a:pt x="504" y="93"/>
                  </a:lnTo>
                  <a:lnTo>
                    <a:pt x="504" y="96"/>
                  </a:lnTo>
                  <a:lnTo>
                    <a:pt x="504" y="99"/>
                  </a:lnTo>
                  <a:lnTo>
                    <a:pt x="501" y="99"/>
                  </a:lnTo>
                  <a:lnTo>
                    <a:pt x="498" y="105"/>
                  </a:lnTo>
                  <a:lnTo>
                    <a:pt x="495" y="108"/>
                  </a:lnTo>
                  <a:lnTo>
                    <a:pt x="492" y="111"/>
                  </a:lnTo>
                  <a:lnTo>
                    <a:pt x="489" y="117"/>
                  </a:lnTo>
                  <a:lnTo>
                    <a:pt x="483" y="120"/>
                  </a:lnTo>
                  <a:lnTo>
                    <a:pt x="480" y="126"/>
                  </a:lnTo>
                  <a:lnTo>
                    <a:pt x="474" y="129"/>
                  </a:lnTo>
                  <a:lnTo>
                    <a:pt x="471" y="132"/>
                  </a:lnTo>
                  <a:lnTo>
                    <a:pt x="468" y="135"/>
                  </a:lnTo>
                  <a:lnTo>
                    <a:pt x="462" y="138"/>
                  </a:lnTo>
                  <a:lnTo>
                    <a:pt x="459" y="141"/>
                  </a:lnTo>
                  <a:lnTo>
                    <a:pt x="459" y="144"/>
                  </a:lnTo>
                  <a:lnTo>
                    <a:pt x="444" y="159"/>
                  </a:lnTo>
                  <a:lnTo>
                    <a:pt x="429" y="177"/>
                  </a:lnTo>
                  <a:lnTo>
                    <a:pt x="417" y="192"/>
                  </a:lnTo>
                  <a:lnTo>
                    <a:pt x="403" y="207"/>
                  </a:lnTo>
                  <a:lnTo>
                    <a:pt x="397" y="216"/>
                  </a:lnTo>
                  <a:lnTo>
                    <a:pt x="391" y="224"/>
                  </a:lnTo>
                  <a:lnTo>
                    <a:pt x="385" y="230"/>
                  </a:lnTo>
                  <a:lnTo>
                    <a:pt x="379" y="239"/>
                  </a:lnTo>
                  <a:lnTo>
                    <a:pt x="367" y="257"/>
                  </a:lnTo>
                  <a:lnTo>
                    <a:pt x="355" y="275"/>
                  </a:lnTo>
                  <a:lnTo>
                    <a:pt x="346" y="293"/>
                  </a:lnTo>
                  <a:lnTo>
                    <a:pt x="337" y="311"/>
                  </a:lnTo>
                  <a:lnTo>
                    <a:pt x="325" y="329"/>
                  </a:lnTo>
                  <a:lnTo>
                    <a:pt x="319" y="347"/>
                  </a:lnTo>
                  <a:lnTo>
                    <a:pt x="313" y="356"/>
                  </a:lnTo>
                  <a:lnTo>
                    <a:pt x="310" y="368"/>
                  </a:lnTo>
                  <a:lnTo>
                    <a:pt x="304" y="377"/>
                  </a:lnTo>
                  <a:lnTo>
                    <a:pt x="301" y="386"/>
                  </a:lnTo>
                  <a:lnTo>
                    <a:pt x="298" y="395"/>
                  </a:lnTo>
                  <a:lnTo>
                    <a:pt x="295" y="404"/>
                  </a:lnTo>
                  <a:lnTo>
                    <a:pt x="292" y="413"/>
                  </a:lnTo>
                  <a:lnTo>
                    <a:pt x="289" y="425"/>
                  </a:lnTo>
                  <a:lnTo>
                    <a:pt x="286" y="434"/>
                  </a:lnTo>
                  <a:lnTo>
                    <a:pt x="283" y="443"/>
                  </a:lnTo>
                  <a:lnTo>
                    <a:pt x="280" y="464"/>
                  </a:lnTo>
                  <a:lnTo>
                    <a:pt x="274" y="482"/>
                  </a:lnTo>
                  <a:lnTo>
                    <a:pt x="271" y="494"/>
                  </a:lnTo>
                  <a:lnTo>
                    <a:pt x="271" y="503"/>
                  </a:lnTo>
                  <a:lnTo>
                    <a:pt x="268" y="515"/>
                  </a:lnTo>
                  <a:lnTo>
                    <a:pt x="266" y="527"/>
                  </a:lnTo>
                  <a:lnTo>
                    <a:pt x="266" y="536"/>
                  </a:lnTo>
                  <a:lnTo>
                    <a:pt x="263" y="548"/>
                  </a:lnTo>
                  <a:lnTo>
                    <a:pt x="260" y="560"/>
                  </a:lnTo>
                  <a:lnTo>
                    <a:pt x="260" y="565"/>
                  </a:lnTo>
                  <a:lnTo>
                    <a:pt x="257" y="571"/>
                  </a:lnTo>
                  <a:lnTo>
                    <a:pt x="257" y="577"/>
                  </a:lnTo>
                  <a:lnTo>
                    <a:pt x="257" y="583"/>
                  </a:lnTo>
                  <a:lnTo>
                    <a:pt x="257" y="589"/>
                  </a:lnTo>
                  <a:lnTo>
                    <a:pt x="257" y="592"/>
                  </a:lnTo>
                  <a:lnTo>
                    <a:pt x="257" y="598"/>
                  </a:lnTo>
                  <a:lnTo>
                    <a:pt x="257" y="601"/>
                  </a:lnTo>
                  <a:lnTo>
                    <a:pt x="260" y="604"/>
                  </a:lnTo>
                  <a:lnTo>
                    <a:pt x="263" y="610"/>
                  </a:lnTo>
                  <a:lnTo>
                    <a:pt x="263" y="616"/>
                  </a:lnTo>
                  <a:lnTo>
                    <a:pt x="266" y="619"/>
                  </a:lnTo>
                  <a:lnTo>
                    <a:pt x="268" y="625"/>
                  </a:lnTo>
                  <a:lnTo>
                    <a:pt x="271" y="628"/>
                  </a:lnTo>
                  <a:lnTo>
                    <a:pt x="274" y="634"/>
                  </a:lnTo>
                  <a:lnTo>
                    <a:pt x="280" y="637"/>
                  </a:lnTo>
                  <a:lnTo>
                    <a:pt x="280" y="637"/>
                  </a:lnTo>
                  <a:lnTo>
                    <a:pt x="283" y="640"/>
                  </a:lnTo>
                  <a:lnTo>
                    <a:pt x="286" y="640"/>
                  </a:lnTo>
                  <a:lnTo>
                    <a:pt x="286" y="643"/>
                  </a:lnTo>
                  <a:lnTo>
                    <a:pt x="289" y="643"/>
                  </a:lnTo>
                  <a:lnTo>
                    <a:pt x="292" y="643"/>
                  </a:lnTo>
                  <a:lnTo>
                    <a:pt x="295" y="643"/>
                  </a:lnTo>
                  <a:lnTo>
                    <a:pt x="295" y="643"/>
                  </a:lnTo>
                  <a:lnTo>
                    <a:pt x="298" y="643"/>
                  </a:lnTo>
                  <a:lnTo>
                    <a:pt x="301" y="643"/>
                  </a:lnTo>
                  <a:lnTo>
                    <a:pt x="301" y="643"/>
                  </a:lnTo>
                  <a:lnTo>
                    <a:pt x="304" y="643"/>
                  </a:lnTo>
                  <a:lnTo>
                    <a:pt x="307" y="640"/>
                  </a:lnTo>
                  <a:lnTo>
                    <a:pt x="310" y="637"/>
                  </a:lnTo>
                  <a:lnTo>
                    <a:pt x="310" y="637"/>
                  </a:lnTo>
                  <a:lnTo>
                    <a:pt x="310" y="634"/>
                  </a:lnTo>
                  <a:lnTo>
                    <a:pt x="313" y="631"/>
                  </a:lnTo>
                  <a:lnTo>
                    <a:pt x="313" y="628"/>
                  </a:lnTo>
                  <a:lnTo>
                    <a:pt x="313" y="622"/>
                  </a:lnTo>
                  <a:lnTo>
                    <a:pt x="313" y="619"/>
                  </a:lnTo>
                  <a:lnTo>
                    <a:pt x="313" y="613"/>
                  </a:lnTo>
                  <a:lnTo>
                    <a:pt x="310" y="607"/>
                  </a:lnTo>
                  <a:lnTo>
                    <a:pt x="310" y="601"/>
                  </a:lnTo>
                  <a:lnTo>
                    <a:pt x="310" y="598"/>
                  </a:lnTo>
                  <a:lnTo>
                    <a:pt x="310" y="595"/>
                  </a:lnTo>
                  <a:lnTo>
                    <a:pt x="310" y="592"/>
                  </a:lnTo>
                  <a:lnTo>
                    <a:pt x="313" y="589"/>
                  </a:lnTo>
                  <a:lnTo>
                    <a:pt x="313" y="583"/>
                  </a:lnTo>
                  <a:lnTo>
                    <a:pt x="313" y="577"/>
                  </a:lnTo>
                  <a:lnTo>
                    <a:pt x="316" y="574"/>
                  </a:lnTo>
                  <a:lnTo>
                    <a:pt x="319" y="565"/>
                  </a:lnTo>
                  <a:lnTo>
                    <a:pt x="319" y="554"/>
                  </a:lnTo>
                  <a:lnTo>
                    <a:pt x="322" y="542"/>
                  </a:lnTo>
                  <a:lnTo>
                    <a:pt x="325" y="530"/>
                  </a:lnTo>
                  <a:lnTo>
                    <a:pt x="328" y="515"/>
                  </a:lnTo>
                  <a:lnTo>
                    <a:pt x="331" y="503"/>
                  </a:lnTo>
                  <a:lnTo>
                    <a:pt x="334" y="488"/>
                  </a:lnTo>
                  <a:lnTo>
                    <a:pt x="337" y="476"/>
                  </a:lnTo>
                  <a:lnTo>
                    <a:pt x="343" y="464"/>
                  </a:lnTo>
                  <a:lnTo>
                    <a:pt x="343" y="455"/>
                  </a:lnTo>
                  <a:lnTo>
                    <a:pt x="346" y="449"/>
                  </a:lnTo>
                  <a:lnTo>
                    <a:pt x="349" y="440"/>
                  </a:lnTo>
                  <a:lnTo>
                    <a:pt x="355" y="428"/>
                  </a:lnTo>
                  <a:lnTo>
                    <a:pt x="361" y="416"/>
                  </a:lnTo>
                  <a:lnTo>
                    <a:pt x="364" y="404"/>
                  </a:lnTo>
                  <a:lnTo>
                    <a:pt x="370" y="395"/>
                  </a:lnTo>
                  <a:lnTo>
                    <a:pt x="376" y="383"/>
                  </a:lnTo>
                  <a:lnTo>
                    <a:pt x="382" y="374"/>
                  </a:lnTo>
                  <a:lnTo>
                    <a:pt x="388" y="362"/>
                  </a:lnTo>
                  <a:lnTo>
                    <a:pt x="394" y="353"/>
                  </a:lnTo>
                  <a:lnTo>
                    <a:pt x="400" y="341"/>
                  </a:lnTo>
                  <a:lnTo>
                    <a:pt x="411" y="320"/>
                  </a:lnTo>
                  <a:lnTo>
                    <a:pt x="423" y="302"/>
                  </a:lnTo>
                  <a:lnTo>
                    <a:pt x="438" y="281"/>
                  </a:lnTo>
                  <a:lnTo>
                    <a:pt x="441" y="275"/>
                  </a:lnTo>
                  <a:lnTo>
                    <a:pt x="444" y="272"/>
                  </a:lnTo>
                  <a:lnTo>
                    <a:pt x="447" y="266"/>
                  </a:lnTo>
                  <a:lnTo>
                    <a:pt x="453" y="263"/>
                  </a:lnTo>
                  <a:lnTo>
                    <a:pt x="456" y="260"/>
                  </a:lnTo>
                  <a:lnTo>
                    <a:pt x="462" y="257"/>
                  </a:lnTo>
                  <a:lnTo>
                    <a:pt x="462" y="254"/>
                  </a:lnTo>
                  <a:lnTo>
                    <a:pt x="465" y="254"/>
                  </a:lnTo>
                  <a:lnTo>
                    <a:pt x="465" y="254"/>
                  </a:lnTo>
                  <a:lnTo>
                    <a:pt x="468" y="251"/>
                  </a:lnTo>
                  <a:lnTo>
                    <a:pt x="471" y="251"/>
                  </a:lnTo>
                  <a:lnTo>
                    <a:pt x="471" y="251"/>
                  </a:lnTo>
                  <a:lnTo>
                    <a:pt x="474" y="251"/>
                  </a:lnTo>
                  <a:lnTo>
                    <a:pt x="474" y="251"/>
                  </a:lnTo>
                  <a:lnTo>
                    <a:pt x="477" y="251"/>
                  </a:lnTo>
                  <a:lnTo>
                    <a:pt x="477" y="251"/>
                  </a:lnTo>
                  <a:lnTo>
                    <a:pt x="480" y="254"/>
                  </a:lnTo>
                  <a:lnTo>
                    <a:pt x="480" y="254"/>
                  </a:lnTo>
                  <a:lnTo>
                    <a:pt x="480" y="257"/>
                  </a:lnTo>
                  <a:lnTo>
                    <a:pt x="480" y="257"/>
                  </a:lnTo>
                  <a:lnTo>
                    <a:pt x="483" y="260"/>
                  </a:lnTo>
                  <a:lnTo>
                    <a:pt x="483" y="263"/>
                  </a:lnTo>
                  <a:lnTo>
                    <a:pt x="483" y="266"/>
                  </a:lnTo>
                  <a:lnTo>
                    <a:pt x="483" y="269"/>
                  </a:lnTo>
                  <a:lnTo>
                    <a:pt x="483" y="275"/>
                  </a:lnTo>
                  <a:lnTo>
                    <a:pt x="483" y="278"/>
                  </a:lnTo>
                  <a:lnTo>
                    <a:pt x="480" y="290"/>
                  </a:lnTo>
                  <a:lnTo>
                    <a:pt x="480" y="302"/>
                  </a:lnTo>
                  <a:lnTo>
                    <a:pt x="477" y="311"/>
                  </a:lnTo>
                  <a:lnTo>
                    <a:pt x="474" y="323"/>
                  </a:lnTo>
                  <a:lnTo>
                    <a:pt x="471" y="332"/>
                  </a:lnTo>
                  <a:lnTo>
                    <a:pt x="471" y="344"/>
                  </a:lnTo>
                  <a:lnTo>
                    <a:pt x="468" y="356"/>
                  </a:lnTo>
                  <a:lnTo>
                    <a:pt x="465" y="365"/>
                  </a:lnTo>
                  <a:lnTo>
                    <a:pt x="465" y="377"/>
                  </a:lnTo>
                  <a:lnTo>
                    <a:pt x="462" y="389"/>
                  </a:lnTo>
                  <a:lnTo>
                    <a:pt x="462" y="401"/>
                  </a:lnTo>
                  <a:lnTo>
                    <a:pt x="462" y="413"/>
                  </a:lnTo>
                  <a:lnTo>
                    <a:pt x="459" y="437"/>
                  </a:lnTo>
                  <a:lnTo>
                    <a:pt x="459" y="446"/>
                  </a:lnTo>
                  <a:lnTo>
                    <a:pt x="459" y="458"/>
                  </a:lnTo>
                  <a:lnTo>
                    <a:pt x="459" y="464"/>
                  </a:lnTo>
                  <a:lnTo>
                    <a:pt x="459" y="470"/>
                  </a:lnTo>
                  <a:lnTo>
                    <a:pt x="459" y="476"/>
                  </a:lnTo>
                  <a:lnTo>
                    <a:pt x="456" y="482"/>
                  </a:lnTo>
                  <a:lnTo>
                    <a:pt x="456" y="494"/>
                  </a:lnTo>
                  <a:lnTo>
                    <a:pt x="456" y="506"/>
                  </a:lnTo>
                  <a:lnTo>
                    <a:pt x="456" y="518"/>
                  </a:lnTo>
                  <a:lnTo>
                    <a:pt x="453" y="524"/>
                  </a:lnTo>
                  <a:lnTo>
                    <a:pt x="453" y="530"/>
                  </a:lnTo>
                  <a:lnTo>
                    <a:pt x="453" y="536"/>
                  </a:lnTo>
                  <a:lnTo>
                    <a:pt x="450" y="539"/>
                  </a:lnTo>
                  <a:lnTo>
                    <a:pt x="450" y="545"/>
                  </a:lnTo>
                  <a:lnTo>
                    <a:pt x="447" y="551"/>
                  </a:lnTo>
                  <a:lnTo>
                    <a:pt x="447" y="548"/>
                  </a:lnTo>
                  <a:lnTo>
                    <a:pt x="444" y="548"/>
                  </a:lnTo>
                  <a:lnTo>
                    <a:pt x="441" y="545"/>
                  </a:lnTo>
                  <a:lnTo>
                    <a:pt x="438" y="539"/>
                  </a:lnTo>
                  <a:lnTo>
                    <a:pt x="435" y="536"/>
                  </a:lnTo>
                  <a:lnTo>
                    <a:pt x="432" y="533"/>
                  </a:lnTo>
                  <a:lnTo>
                    <a:pt x="432" y="530"/>
                  </a:lnTo>
                  <a:lnTo>
                    <a:pt x="432" y="527"/>
                  </a:lnTo>
                  <a:lnTo>
                    <a:pt x="432" y="521"/>
                  </a:lnTo>
                  <a:lnTo>
                    <a:pt x="432" y="518"/>
                  </a:lnTo>
                  <a:lnTo>
                    <a:pt x="432" y="515"/>
                  </a:lnTo>
                  <a:lnTo>
                    <a:pt x="432" y="512"/>
                  </a:lnTo>
                  <a:lnTo>
                    <a:pt x="432" y="506"/>
                  </a:lnTo>
                  <a:lnTo>
                    <a:pt x="432" y="503"/>
                  </a:lnTo>
                  <a:lnTo>
                    <a:pt x="435" y="500"/>
                  </a:lnTo>
                  <a:lnTo>
                    <a:pt x="435" y="497"/>
                  </a:lnTo>
                  <a:lnTo>
                    <a:pt x="438" y="491"/>
                  </a:lnTo>
                  <a:lnTo>
                    <a:pt x="441" y="485"/>
                  </a:lnTo>
                  <a:lnTo>
                    <a:pt x="444" y="476"/>
                  </a:lnTo>
                  <a:lnTo>
                    <a:pt x="447" y="467"/>
                  </a:lnTo>
                  <a:lnTo>
                    <a:pt x="450" y="464"/>
                  </a:lnTo>
                  <a:lnTo>
                    <a:pt x="450" y="461"/>
                  </a:lnTo>
                  <a:lnTo>
                    <a:pt x="453" y="455"/>
                  </a:lnTo>
                  <a:lnTo>
                    <a:pt x="453" y="452"/>
                  </a:lnTo>
                  <a:lnTo>
                    <a:pt x="453" y="449"/>
                  </a:lnTo>
                  <a:lnTo>
                    <a:pt x="453" y="443"/>
                  </a:lnTo>
                  <a:lnTo>
                    <a:pt x="453" y="440"/>
                  </a:lnTo>
                  <a:lnTo>
                    <a:pt x="453" y="434"/>
                  </a:lnTo>
                  <a:lnTo>
                    <a:pt x="453" y="431"/>
                  </a:lnTo>
                  <a:lnTo>
                    <a:pt x="453" y="428"/>
                  </a:lnTo>
                  <a:lnTo>
                    <a:pt x="450" y="425"/>
                  </a:lnTo>
                  <a:lnTo>
                    <a:pt x="450" y="422"/>
                  </a:lnTo>
                  <a:lnTo>
                    <a:pt x="447" y="419"/>
                  </a:lnTo>
                  <a:lnTo>
                    <a:pt x="444" y="416"/>
                  </a:lnTo>
                  <a:lnTo>
                    <a:pt x="441" y="413"/>
                  </a:lnTo>
                  <a:lnTo>
                    <a:pt x="438" y="410"/>
                  </a:lnTo>
                  <a:lnTo>
                    <a:pt x="435" y="407"/>
                  </a:lnTo>
                  <a:lnTo>
                    <a:pt x="432" y="404"/>
                  </a:lnTo>
                  <a:lnTo>
                    <a:pt x="429" y="401"/>
                  </a:lnTo>
                  <a:lnTo>
                    <a:pt x="426" y="398"/>
                  </a:lnTo>
                  <a:lnTo>
                    <a:pt x="423" y="395"/>
                  </a:lnTo>
                  <a:lnTo>
                    <a:pt x="417" y="392"/>
                  </a:lnTo>
                  <a:lnTo>
                    <a:pt x="414" y="389"/>
                  </a:lnTo>
                  <a:lnTo>
                    <a:pt x="411" y="389"/>
                  </a:lnTo>
                  <a:lnTo>
                    <a:pt x="408" y="386"/>
                  </a:lnTo>
                  <a:lnTo>
                    <a:pt x="405" y="386"/>
                  </a:lnTo>
                  <a:lnTo>
                    <a:pt x="405" y="386"/>
                  </a:lnTo>
                  <a:lnTo>
                    <a:pt x="403" y="386"/>
                  </a:lnTo>
                  <a:lnTo>
                    <a:pt x="400" y="386"/>
                  </a:lnTo>
                  <a:lnTo>
                    <a:pt x="400" y="386"/>
                  </a:lnTo>
                  <a:lnTo>
                    <a:pt x="397" y="389"/>
                  </a:lnTo>
                  <a:lnTo>
                    <a:pt x="394" y="389"/>
                  </a:lnTo>
                  <a:lnTo>
                    <a:pt x="391" y="389"/>
                  </a:lnTo>
                  <a:lnTo>
                    <a:pt x="388" y="392"/>
                  </a:lnTo>
                  <a:lnTo>
                    <a:pt x="385" y="395"/>
                  </a:lnTo>
                  <a:lnTo>
                    <a:pt x="382" y="398"/>
                  </a:lnTo>
                  <a:lnTo>
                    <a:pt x="379" y="404"/>
                  </a:lnTo>
                  <a:lnTo>
                    <a:pt x="376" y="407"/>
                  </a:lnTo>
                  <a:lnTo>
                    <a:pt x="376" y="410"/>
                  </a:lnTo>
                  <a:lnTo>
                    <a:pt x="373" y="416"/>
                  </a:lnTo>
                  <a:lnTo>
                    <a:pt x="373" y="419"/>
                  </a:lnTo>
                  <a:lnTo>
                    <a:pt x="370" y="425"/>
                  </a:lnTo>
                  <a:lnTo>
                    <a:pt x="370" y="428"/>
                  </a:lnTo>
                  <a:lnTo>
                    <a:pt x="370" y="431"/>
                  </a:lnTo>
                  <a:lnTo>
                    <a:pt x="370" y="437"/>
                  </a:lnTo>
                  <a:lnTo>
                    <a:pt x="367" y="440"/>
                  </a:lnTo>
                  <a:lnTo>
                    <a:pt x="367" y="446"/>
                  </a:lnTo>
                  <a:lnTo>
                    <a:pt x="367" y="449"/>
                  </a:lnTo>
                  <a:lnTo>
                    <a:pt x="367" y="455"/>
                  </a:lnTo>
                  <a:lnTo>
                    <a:pt x="370" y="458"/>
                  </a:lnTo>
                  <a:lnTo>
                    <a:pt x="370" y="464"/>
                  </a:lnTo>
                  <a:lnTo>
                    <a:pt x="370" y="473"/>
                  </a:lnTo>
                  <a:lnTo>
                    <a:pt x="373" y="485"/>
                  </a:lnTo>
                  <a:lnTo>
                    <a:pt x="376" y="494"/>
                  </a:lnTo>
                  <a:lnTo>
                    <a:pt x="376" y="503"/>
                  </a:lnTo>
                  <a:lnTo>
                    <a:pt x="379" y="512"/>
                  </a:lnTo>
                  <a:lnTo>
                    <a:pt x="382" y="515"/>
                  </a:lnTo>
                  <a:lnTo>
                    <a:pt x="382" y="521"/>
                  </a:lnTo>
                  <a:lnTo>
                    <a:pt x="382" y="524"/>
                  </a:lnTo>
                  <a:lnTo>
                    <a:pt x="382" y="527"/>
                  </a:lnTo>
                  <a:lnTo>
                    <a:pt x="385" y="533"/>
                  </a:lnTo>
                  <a:lnTo>
                    <a:pt x="385" y="536"/>
                  </a:lnTo>
                  <a:lnTo>
                    <a:pt x="385" y="539"/>
                  </a:lnTo>
                  <a:lnTo>
                    <a:pt x="385" y="542"/>
                  </a:lnTo>
                  <a:lnTo>
                    <a:pt x="385" y="545"/>
                  </a:lnTo>
                  <a:lnTo>
                    <a:pt x="382" y="548"/>
                  </a:lnTo>
                  <a:lnTo>
                    <a:pt x="382" y="551"/>
                  </a:lnTo>
                  <a:lnTo>
                    <a:pt x="382" y="554"/>
                  </a:lnTo>
                  <a:lnTo>
                    <a:pt x="379" y="557"/>
                  </a:lnTo>
                  <a:lnTo>
                    <a:pt x="379" y="562"/>
                  </a:lnTo>
                  <a:lnTo>
                    <a:pt x="376" y="565"/>
                  </a:lnTo>
                  <a:lnTo>
                    <a:pt x="376" y="571"/>
                  </a:lnTo>
                  <a:lnTo>
                    <a:pt x="367" y="586"/>
                  </a:lnTo>
                  <a:lnTo>
                    <a:pt x="361" y="604"/>
                  </a:lnTo>
                  <a:lnTo>
                    <a:pt x="352" y="622"/>
                  </a:lnTo>
                  <a:lnTo>
                    <a:pt x="346" y="640"/>
                  </a:lnTo>
                  <a:lnTo>
                    <a:pt x="331" y="673"/>
                  </a:lnTo>
                  <a:lnTo>
                    <a:pt x="322" y="691"/>
                  </a:lnTo>
                  <a:lnTo>
                    <a:pt x="313" y="709"/>
                  </a:lnTo>
                  <a:lnTo>
                    <a:pt x="304" y="730"/>
                  </a:lnTo>
                  <a:lnTo>
                    <a:pt x="295" y="751"/>
                  </a:lnTo>
                  <a:lnTo>
                    <a:pt x="289" y="760"/>
                  </a:lnTo>
                  <a:lnTo>
                    <a:pt x="286" y="772"/>
                  </a:lnTo>
                  <a:lnTo>
                    <a:pt x="280" y="781"/>
                  </a:lnTo>
                  <a:lnTo>
                    <a:pt x="274" y="790"/>
                  </a:lnTo>
                  <a:lnTo>
                    <a:pt x="271" y="796"/>
                  </a:lnTo>
                  <a:lnTo>
                    <a:pt x="268" y="799"/>
                  </a:lnTo>
                  <a:lnTo>
                    <a:pt x="266" y="805"/>
                  </a:lnTo>
                  <a:lnTo>
                    <a:pt x="263" y="808"/>
                  </a:lnTo>
                  <a:lnTo>
                    <a:pt x="257" y="817"/>
                  </a:lnTo>
                  <a:lnTo>
                    <a:pt x="254" y="823"/>
                  </a:lnTo>
                  <a:lnTo>
                    <a:pt x="251" y="829"/>
                  </a:lnTo>
                  <a:lnTo>
                    <a:pt x="248" y="832"/>
                  </a:lnTo>
                  <a:lnTo>
                    <a:pt x="248" y="838"/>
                  </a:lnTo>
                  <a:lnTo>
                    <a:pt x="245" y="844"/>
                  </a:lnTo>
                  <a:lnTo>
                    <a:pt x="242" y="847"/>
                  </a:lnTo>
                  <a:lnTo>
                    <a:pt x="242" y="853"/>
                  </a:lnTo>
                  <a:lnTo>
                    <a:pt x="239" y="859"/>
                  </a:lnTo>
                  <a:lnTo>
                    <a:pt x="239" y="862"/>
                  </a:lnTo>
                  <a:lnTo>
                    <a:pt x="239" y="865"/>
                  </a:lnTo>
                  <a:lnTo>
                    <a:pt x="239" y="868"/>
                  </a:lnTo>
                  <a:lnTo>
                    <a:pt x="242" y="871"/>
                  </a:lnTo>
                  <a:lnTo>
                    <a:pt x="242" y="874"/>
                  </a:lnTo>
                  <a:lnTo>
                    <a:pt x="242" y="877"/>
                  </a:lnTo>
                  <a:lnTo>
                    <a:pt x="245" y="880"/>
                  </a:lnTo>
                  <a:lnTo>
                    <a:pt x="245" y="883"/>
                  </a:lnTo>
                  <a:lnTo>
                    <a:pt x="248" y="883"/>
                  </a:lnTo>
                  <a:lnTo>
                    <a:pt x="248" y="886"/>
                  </a:lnTo>
                  <a:lnTo>
                    <a:pt x="251" y="886"/>
                  </a:lnTo>
                  <a:lnTo>
                    <a:pt x="251" y="886"/>
                  </a:lnTo>
                  <a:lnTo>
                    <a:pt x="254" y="886"/>
                  </a:lnTo>
                  <a:lnTo>
                    <a:pt x="257" y="886"/>
                  </a:lnTo>
                  <a:lnTo>
                    <a:pt x="257" y="886"/>
                  </a:lnTo>
                  <a:lnTo>
                    <a:pt x="260" y="883"/>
                  </a:lnTo>
                  <a:lnTo>
                    <a:pt x="263" y="883"/>
                  </a:lnTo>
                  <a:lnTo>
                    <a:pt x="263" y="880"/>
                  </a:lnTo>
                  <a:lnTo>
                    <a:pt x="266" y="880"/>
                  </a:lnTo>
                  <a:lnTo>
                    <a:pt x="268" y="877"/>
                  </a:lnTo>
                  <a:lnTo>
                    <a:pt x="271" y="877"/>
                  </a:lnTo>
                  <a:lnTo>
                    <a:pt x="274" y="871"/>
                  </a:lnTo>
                  <a:lnTo>
                    <a:pt x="277" y="865"/>
                  </a:lnTo>
                  <a:lnTo>
                    <a:pt x="283" y="862"/>
                  </a:lnTo>
                  <a:lnTo>
                    <a:pt x="286" y="856"/>
                  </a:lnTo>
                  <a:lnTo>
                    <a:pt x="289" y="853"/>
                  </a:lnTo>
                  <a:lnTo>
                    <a:pt x="289" y="850"/>
                  </a:lnTo>
                  <a:lnTo>
                    <a:pt x="292" y="850"/>
                  </a:lnTo>
                  <a:lnTo>
                    <a:pt x="292" y="847"/>
                  </a:lnTo>
                  <a:lnTo>
                    <a:pt x="292" y="847"/>
                  </a:lnTo>
                  <a:lnTo>
                    <a:pt x="298" y="835"/>
                  </a:lnTo>
                  <a:lnTo>
                    <a:pt x="304" y="826"/>
                  </a:lnTo>
                  <a:lnTo>
                    <a:pt x="310" y="814"/>
                  </a:lnTo>
                  <a:lnTo>
                    <a:pt x="316" y="805"/>
                  </a:lnTo>
                  <a:lnTo>
                    <a:pt x="322" y="796"/>
                  </a:lnTo>
                  <a:lnTo>
                    <a:pt x="331" y="784"/>
                  </a:lnTo>
                  <a:lnTo>
                    <a:pt x="337" y="775"/>
                  </a:lnTo>
                  <a:lnTo>
                    <a:pt x="346" y="766"/>
                  </a:lnTo>
                  <a:lnTo>
                    <a:pt x="358" y="751"/>
                  </a:lnTo>
                  <a:lnTo>
                    <a:pt x="373" y="733"/>
                  </a:lnTo>
                  <a:lnTo>
                    <a:pt x="385" y="718"/>
                  </a:lnTo>
                  <a:lnTo>
                    <a:pt x="394" y="712"/>
                  </a:lnTo>
                  <a:lnTo>
                    <a:pt x="403" y="703"/>
                  </a:lnTo>
                  <a:lnTo>
                    <a:pt x="408" y="697"/>
                  </a:lnTo>
                  <a:lnTo>
                    <a:pt x="417" y="691"/>
                  </a:lnTo>
                  <a:lnTo>
                    <a:pt x="423" y="682"/>
                  </a:lnTo>
                  <a:lnTo>
                    <a:pt x="432" y="676"/>
                  </a:lnTo>
                  <a:lnTo>
                    <a:pt x="441" y="670"/>
                  </a:lnTo>
                  <a:lnTo>
                    <a:pt x="447" y="664"/>
                  </a:lnTo>
                  <a:lnTo>
                    <a:pt x="456" y="658"/>
                  </a:lnTo>
                  <a:lnTo>
                    <a:pt x="465" y="652"/>
                  </a:lnTo>
                  <a:lnTo>
                    <a:pt x="471" y="649"/>
                  </a:lnTo>
                  <a:lnTo>
                    <a:pt x="474" y="646"/>
                  </a:lnTo>
                  <a:lnTo>
                    <a:pt x="480" y="643"/>
                  </a:lnTo>
                  <a:lnTo>
                    <a:pt x="483" y="640"/>
                  </a:lnTo>
                  <a:lnTo>
                    <a:pt x="489" y="637"/>
                  </a:lnTo>
                  <a:lnTo>
                    <a:pt x="495" y="634"/>
                  </a:lnTo>
                  <a:lnTo>
                    <a:pt x="498" y="631"/>
                  </a:lnTo>
                  <a:lnTo>
                    <a:pt x="504" y="628"/>
                  </a:lnTo>
                  <a:lnTo>
                    <a:pt x="507" y="628"/>
                  </a:lnTo>
                  <a:lnTo>
                    <a:pt x="510" y="628"/>
                  </a:lnTo>
                  <a:lnTo>
                    <a:pt x="510" y="628"/>
                  </a:lnTo>
                  <a:lnTo>
                    <a:pt x="513" y="628"/>
                  </a:lnTo>
                  <a:lnTo>
                    <a:pt x="516" y="628"/>
                  </a:lnTo>
                  <a:lnTo>
                    <a:pt x="516" y="628"/>
                  </a:lnTo>
                  <a:lnTo>
                    <a:pt x="519" y="628"/>
                  </a:lnTo>
                  <a:lnTo>
                    <a:pt x="522" y="628"/>
                  </a:lnTo>
                  <a:lnTo>
                    <a:pt x="522" y="628"/>
                  </a:lnTo>
                  <a:lnTo>
                    <a:pt x="522" y="631"/>
                  </a:lnTo>
                  <a:lnTo>
                    <a:pt x="525" y="631"/>
                  </a:lnTo>
                  <a:lnTo>
                    <a:pt x="525" y="634"/>
                  </a:lnTo>
                  <a:lnTo>
                    <a:pt x="525" y="637"/>
                  </a:lnTo>
                  <a:lnTo>
                    <a:pt x="525" y="640"/>
                  </a:lnTo>
                  <a:lnTo>
                    <a:pt x="528" y="643"/>
                  </a:lnTo>
                  <a:lnTo>
                    <a:pt x="528" y="646"/>
                  </a:lnTo>
                  <a:lnTo>
                    <a:pt x="525" y="652"/>
                  </a:lnTo>
                  <a:lnTo>
                    <a:pt x="525" y="658"/>
                  </a:lnTo>
                  <a:lnTo>
                    <a:pt x="525" y="664"/>
                  </a:lnTo>
                  <a:lnTo>
                    <a:pt x="522" y="670"/>
                  </a:lnTo>
                  <a:lnTo>
                    <a:pt x="522" y="673"/>
                  </a:lnTo>
                  <a:lnTo>
                    <a:pt x="519" y="679"/>
                  </a:lnTo>
                  <a:lnTo>
                    <a:pt x="519" y="685"/>
                  </a:lnTo>
                  <a:lnTo>
                    <a:pt x="516" y="688"/>
                  </a:lnTo>
                  <a:lnTo>
                    <a:pt x="513" y="700"/>
                  </a:lnTo>
                  <a:lnTo>
                    <a:pt x="507" y="709"/>
                  </a:lnTo>
                  <a:lnTo>
                    <a:pt x="501" y="718"/>
                  </a:lnTo>
                  <a:lnTo>
                    <a:pt x="501" y="724"/>
                  </a:lnTo>
                  <a:lnTo>
                    <a:pt x="498" y="730"/>
                  </a:lnTo>
                  <a:lnTo>
                    <a:pt x="495" y="727"/>
                  </a:lnTo>
                  <a:lnTo>
                    <a:pt x="495" y="727"/>
                  </a:lnTo>
                  <a:lnTo>
                    <a:pt x="489" y="724"/>
                  </a:lnTo>
                  <a:lnTo>
                    <a:pt x="483" y="721"/>
                  </a:lnTo>
                  <a:lnTo>
                    <a:pt x="477" y="721"/>
                  </a:lnTo>
                  <a:lnTo>
                    <a:pt x="471" y="718"/>
                  </a:lnTo>
                  <a:lnTo>
                    <a:pt x="465" y="718"/>
                  </a:lnTo>
                  <a:lnTo>
                    <a:pt x="456" y="715"/>
                  </a:lnTo>
                  <a:lnTo>
                    <a:pt x="450" y="715"/>
                  </a:lnTo>
                  <a:lnTo>
                    <a:pt x="444" y="715"/>
                  </a:lnTo>
                  <a:lnTo>
                    <a:pt x="441" y="715"/>
                  </a:lnTo>
                  <a:lnTo>
                    <a:pt x="438" y="715"/>
                  </a:lnTo>
                  <a:lnTo>
                    <a:pt x="435" y="715"/>
                  </a:lnTo>
                  <a:lnTo>
                    <a:pt x="432" y="715"/>
                  </a:lnTo>
                  <a:lnTo>
                    <a:pt x="429" y="715"/>
                  </a:lnTo>
                  <a:lnTo>
                    <a:pt x="426" y="718"/>
                  </a:lnTo>
                  <a:lnTo>
                    <a:pt x="423" y="718"/>
                  </a:lnTo>
                  <a:lnTo>
                    <a:pt x="420" y="718"/>
                  </a:lnTo>
                  <a:lnTo>
                    <a:pt x="420" y="721"/>
                  </a:lnTo>
                  <a:lnTo>
                    <a:pt x="417" y="724"/>
                  </a:lnTo>
                  <a:lnTo>
                    <a:pt x="414" y="724"/>
                  </a:lnTo>
                  <a:lnTo>
                    <a:pt x="414" y="727"/>
                  </a:lnTo>
                  <a:lnTo>
                    <a:pt x="411" y="730"/>
                  </a:lnTo>
                  <a:lnTo>
                    <a:pt x="411" y="733"/>
                  </a:lnTo>
                  <a:lnTo>
                    <a:pt x="408" y="736"/>
                  </a:lnTo>
                  <a:lnTo>
                    <a:pt x="408" y="739"/>
                  </a:lnTo>
                  <a:lnTo>
                    <a:pt x="408" y="742"/>
                  </a:lnTo>
                  <a:lnTo>
                    <a:pt x="408" y="742"/>
                  </a:lnTo>
                  <a:lnTo>
                    <a:pt x="408" y="745"/>
                  </a:lnTo>
                  <a:lnTo>
                    <a:pt x="408" y="748"/>
                  </a:lnTo>
                  <a:lnTo>
                    <a:pt x="408" y="751"/>
                  </a:lnTo>
                  <a:lnTo>
                    <a:pt x="408" y="754"/>
                  </a:lnTo>
                  <a:lnTo>
                    <a:pt x="408" y="757"/>
                  </a:lnTo>
                  <a:lnTo>
                    <a:pt x="411" y="760"/>
                  </a:lnTo>
                  <a:lnTo>
                    <a:pt x="414" y="766"/>
                  </a:lnTo>
                  <a:lnTo>
                    <a:pt x="417" y="772"/>
                  </a:lnTo>
                  <a:lnTo>
                    <a:pt x="420" y="778"/>
                  </a:lnTo>
                  <a:lnTo>
                    <a:pt x="423" y="784"/>
                  </a:lnTo>
                  <a:lnTo>
                    <a:pt x="426" y="790"/>
                  </a:lnTo>
                  <a:lnTo>
                    <a:pt x="432" y="793"/>
                  </a:lnTo>
                  <a:lnTo>
                    <a:pt x="435" y="799"/>
                  </a:lnTo>
                  <a:lnTo>
                    <a:pt x="441" y="802"/>
                  </a:lnTo>
                  <a:lnTo>
                    <a:pt x="447" y="805"/>
                  </a:lnTo>
                  <a:lnTo>
                    <a:pt x="447" y="808"/>
                  </a:lnTo>
                  <a:lnTo>
                    <a:pt x="450" y="808"/>
                  </a:lnTo>
                  <a:lnTo>
                    <a:pt x="453" y="811"/>
                  </a:lnTo>
                  <a:lnTo>
                    <a:pt x="456" y="811"/>
                  </a:lnTo>
                  <a:lnTo>
                    <a:pt x="459" y="811"/>
                  </a:lnTo>
                  <a:lnTo>
                    <a:pt x="462" y="814"/>
                  </a:lnTo>
                  <a:lnTo>
                    <a:pt x="462" y="814"/>
                  </a:lnTo>
                  <a:lnTo>
                    <a:pt x="465" y="814"/>
                  </a:lnTo>
                  <a:lnTo>
                    <a:pt x="468" y="814"/>
                  </a:lnTo>
                  <a:lnTo>
                    <a:pt x="471" y="814"/>
                  </a:lnTo>
                  <a:lnTo>
                    <a:pt x="474" y="814"/>
                  </a:lnTo>
                  <a:lnTo>
                    <a:pt x="474" y="814"/>
                  </a:lnTo>
                  <a:lnTo>
                    <a:pt x="477" y="814"/>
                  </a:lnTo>
                  <a:lnTo>
                    <a:pt x="480" y="814"/>
                  </a:lnTo>
                  <a:lnTo>
                    <a:pt x="480" y="811"/>
                  </a:lnTo>
                  <a:lnTo>
                    <a:pt x="483" y="811"/>
                  </a:lnTo>
                  <a:lnTo>
                    <a:pt x="486" y="808"/>
                  </a:lnTo>
                  <a:lnTo>
                    <a:pt x="489" y="808"/>
                  </a:lnTo>
                  <a:lnTo>
                    <a:pt x="489" y="805"/>
                  </a:lnTo>
                  <a:lnTo>
                    <a:pt x="492" y="802"/>
                  </a:lnTo>
                  <a:lnTo>
                    <a:pt x="495" y="802"/>
                  </a:lnTo>
                  <a:lnTo>
                    <a:pt x="495" y="799"/>
                  </a:lnTo>
                  <a:lnTo>
                    <a:pt x="498" y="799"/>
                  </a:lnTo>
                  <a:lnTo>
                    <a:pt x="498" y="796"/>
                  </a:lnTo>
                  <a:lnTo>
                    <a:pt x="501" y="793"/>
                  </a:lnTo>
                  <a:lnTo>
                    <a:pt x="501" y="790"/>
                  </a:lnTo>
                  <a:lnTo>
                    <a:pt x="504" y="784"/>
                  </a:lnTo>
                  <a:lnTo>
                    <a:pt x="507" y="784"/>
                  </a:lnTo>
                  <a:lnTo>
                    <a:pt x="507" y="781"/>
                  </a:lnTo>
                  <a:lnTo>
                    <a:pt x="510" y="778"/>
                  </a:lnTo>
                  <a:lnTo>
                    <a:pt x="510" y="778"/>
                  </a:lnTo>
                  <a:lnTo>
                    <a:pt x="513" y="775"/>
                  </a:lnTo>
                  <a:lnTo>
                    <a:pt x="513" y="775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9" y="772"/>
                  </a:lnTo>
                  <a:lnTo>
                    <a:pt x="519" y="775"/>
                  </a:lnTo>
                  <a:lnTo>
                    <a:pt x="522" y="775"/>
                  </a:lnTo>
                  <a:lnTo>
                    <a:pt x="525" y="775"/>
                  </a:lnTo>
                  <a:lnTo>
                    <a:pt x="525" y="778"/>
                  </a:lnTo>
                  <a:lnTo>
                    <a:pt x="528" y="781"/>
                  </a:lnTo>
                  <a:lnTo>
                    <a:pt x="531" y="781"/>
                  </a:lnTo>
                  <a:lnTo>
                    <a:pt x="531" y="784"/>
                  </a:lnTo>
                  <a:lnTo>
                    <a:pt x="537" y="790"/>
                  </a:lnTo>
                  <a:lnTo>
                    <a:pt x="540" y="793"/>
                  </a:lnTo>
                  <a:lnTo>
                    <a:pt x="540" y="793"/>
                  </a:lnTo>
                  <a:lnTo>
                    <a:pt x="542" y="796"/>
                  </a:lnTo>
                  <a:lnTo>
                    <a:pt x="542" y="799"/>
                  </a:lnTo>
                  <a:lnTo>
                    <a:pt x="545" y="799"/>
                  </a:lnTo>
                  <a:lnTo>
                    <a:pt x="545" y="802"/>
                  </a:lnTo>
                  <a:lnTo>
                    <a:pt x="554" y="808"/>
                  </a:lnTo>
                  <a:lnTo>
                    <a:pt x="557" y="808"/>
                  </a:lnTo>
                  <a:lnTo>
                    <a:pt x="560" y="811"/>
                  </a:lnTo>
                  <a:lnTo>
                    <a:pt x="566" y="814"/>
                  </a:lnTo>
                  <a:lnTo>
                    <a:pt x="569" y="817"/>
                  </a:lnTo>
                  <a:lnTo>
                    <a:pt x="575" y="817"/>
                  </a:lnTo>
                  <a:lnTo>
                    <a:pt x="578" y="820"/>
                  </a:lnTo>
                  <a:lnTo>
                    <a:pt x="584" y="820"/>
                  </a:lnTo>
                  <a:lnTo>
                    <a:pt x="587" y="823"/>
                  </a:lnTo>
                  <a:lnTo>
                    <a:pt x="590" y="823"/>
                  </a:lnTo>
                  <a:lnTo>
                    <a:pt x="593" y="823"/>
                  </a:lnTo>
                  <a:lnTo>
                    <a:pt x="596" y="823"/>
                  </a:lnTo>
                  <a:lnTo>
                    <a:pt x="596" y="823"/>
                  </a:lnTo>
                  <a:lnTo>
                    <a:pt x="599" y="823"/>
                  </a:lnTo>
                  <a:lnTo>
                    <a:pt x="599" y="820"/>
                  </a:lnTo>
                  <a:lnTo>
                    <a:pt x="602" y="820"/>
                  </a:lnTo>
                  <a:lnTo>
                    <a:pt x="602" y="820"/>
                  </a:lnTo>
                  <a:lnTo>
                    <a:pt x="602" y="817"/>
                  </a:lnTo>
                  <a:lnTo>
                    <a:pt x="602" y="817"/>
                  </a:lnTo>
                  <a:lnTo>
                    <a:pt x="602" y="814"/>
                  </a:lnTo>
                  <a:lnTo>
                    <a:pt x="602" y="811"/>
                  </a:lnTo>
                  <a:lnTo>
                    <a:pt x="602" y="811"/>
                  </a:lnTo>
                  <a:lnTo>
                    <a:pt x="602" y="808"/>
                  </a:lnTo>
                  <a:lnTo>
                    <a:pt x="599" y="805"/>
                  </a:lnTo>
                  <a:lnTo>
                    <a:pt x="599" y="805"/>
                  </a:lnTo>
                  <a:lnTo>
                    <a:pt x="596" y="799"/>
                  </a:lnTo>
                  <a:lnTo>
                    <a:pt x="593" y="793"/>
                  </a:lnTo>
                  <a:lnTo>
                    <a:pt x="590" y="790"/>
                  </a:lnTo>
                  <a:lnTo>
                    <a:pt x="587" y="784"/>
                  </a:lnTo>
                  <a:lnTo>
                    <a:pt x="584" y="781"/>
                  </a:lnTo>
                  <a:lnTo>
                    <a:pt x="578" y="778"/>
                  </a:lnTo>
                  <a:lnTo>
                    <a:pt x="578" y="775"/>
                  </a:lnTo>
                  <a:lnTo>
                    <a:pt x="575" y="775"/>
                  </a:lnTo>
                  <a:lnTo>
                    <a:pt x="575" y="775"/>
                  </a:lnTo>
                  <a:lnTo>
                    <a:pt x="575" y="775"/>
                  </a:lnTo>
                  <a:close/>
                  <a:moveTo>
                    <a:pt x="408" y="455"/>
                  </a:moveTo>
                  <a:lnTo>
                    <a:pt x="408" y="452"/>
                  </a:lnTo>
                  <a:lnTo>
                    <a:pt x="408" y="452"/>
                  </a:lnTo>
                  <a:lnTo>
                    <a:pt x="405" y="449"/>
                  </a:lnTo>
                  <a:lnTo>
                    <a:pt x="405" y="449"/>
                  </a:lnTo>
                  <a:lnTo>
                    <a:pt x="403" y="443"/>
                  </a:lnTo>
                  <a:lnTo>
                    <a:pt x="403" y="440"/>
                  </a:lnTo>
                  <a:lnTo>
                    <a:pt x="403" y="437"/>
                  </a:lnTo>
                  <a:lnTo>
                    <a:pt x="403" y="434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28"/>
                  </a:lnTo>
                  <a:lnTo>
                    <a:pt x="400" y="428"/>
                  </a:lnTo>
                  <a:lnTo>
                    <a:pt x="403" y="428"/>
                  </a:lnTo>
                  <a:lnTo>
                    <a:pt x="403" y="428"/>
                  </a:lnTo>
                  <a:lnTo>
                    <a:pt x="405" y="428"/>
                  </a:lnTo>
                  <a:lnTo>
                    <a:pt x="405" y="428"/>
                  </a:lnTo>
                  <a:lnTo>
                    <a:pt x="408" y="428"/>
                  </a:lnTo>
                  <a:lnTo>
                    <a:pt x="408" y="428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14" y="431"/>
                  </a:lnTo>
                  <a:lnTo>
                    <a:pt x="414" y="431"/>
                  </a:lnTo>
                  <a:lnTo>
                    <a:pt x="414" y="434"/>
                  </a:lnTo>
                  <a:lnTo>
                    <a:pt x="414" y="437"/>
                  </a:lnTo>
                  <a:lnTo>
                    <a:pt x="414" y="440"/>
                  </a:lnTo>
                  <a:lnTo>
                    <a:pt x="414" y="443"/>
                  </a:lnTo>
                  <a:lnTo>
                    <a:pt x="414" y="443"/>
                  </a:lnTo>
                  <a:lnTo>
                    <a:pt x="411" y="446"/>
                  </a:lnTo>
                  <a:lnTo>
                    <a:pt x="411" y="449"/>
                  </a:lnTo>
                  <a:lnTo>
                    <a:pt x="411" y="452"/>
                  </a:lnTo>
                  <a:lnTo>
                    <a:pt x="408" y="455"/>
                  </a:lnTo>
                  <a:lnTo>
                    <a:pt x="408" y="455"/>
                  </a:lnTo>
                  <a:lnTo>
                    <a:pt x="408" y="455"/>
                  </a:lnTo>
                  <a:close/>
                  <a:moveTo>
                    <a:pt x="489" y="748"/>
                  </a:moveTo>
                  <a:lnTo>
                    <a:pt x="486" y="751"/>
                  </a:lnTo>
                  <a:lnTo>
                    <a:pt x="486" y="754"/>
                  </a:lnTo>
                  <a:lnTo>
                    <a:pt x="483" y="754"/>
                  </a:lnTo>
                  <a:lnTo>
                    <a:pt x="483" y="757"/>
                  </a:lnTo>
                  <a:lnTo>
                    <a:pt x="480" y="760"/>
                  </a:lnTo>
                  <a:lnTo>
                    <a:pt x="477" y="760"/>
                  </a:lnTo>
                  <a:lnTo>
                    <a:pt x="474" y="763"/>
                  </a:lnTo>
                  <a:lnTo>
                    <a:pt x="471" y="763"/>
                  </a:lnTo>
                  <a:lnTo>
                    <a:pt x="468" y="763"/>
                  </a:lnTo>
                  <a:lnTo>
                    <a:pt x="465" y="763"/>
                  </a:lnTo>
                  <a:lnTo>
                    <a:pt x="462" y="763"/>
                  </a:lnTo>
                  <a:lnTo>
                    <a:pt x="462" y="763"/>
                  </a:lnTo>
                  <a:lnTo>
                    <a:pt x="459" y="760"/>
                  </a:lnTo>
                  <a:lnTo>
                    <a:pt x="459" y="760"/>
                  </a:lnTo>
                  <a:lnTo>
                    <a:pt x="456" y="760"/>
                  </a:lnTo>
                  <a:lnTo>
                    <a:pt x="456" y="757"/>
                  </a:lnTo>
                  <a:lnTo>
                    <a:pt x="456" y="757"/>
                  </a:lnTo>
                  <a:lnTo>
                    <a:pt x="453" y="754"/>
                  </a:lnTo>
                  <a:lnTo>
                    <a:pt x="453" y="751"/>
                  </a:lnTo>
                  <a:lnTo>
                    <a:pt x="453" y="751"/>
                  </a:lnTo>
                  <a:lnTo>
                    <a:pt x="450" y="748"/>
                  </a:lnTo>
                  <a:lnTo>
                    <a:pt x="450" y="745"/>
                  </a:lnTo>
                  <a:lnTo>
                    <a:pt x="450" y="742"/>
                  </a:lnTo>
                  <a:lnTo>
                    <a:pt x="450" y="742"/>
                  </a:lnTo>
                  <a:lnTo>
                    <a:pt x="450" y="739"/>
                  </a:lnTo>
                  <a:lnTo>
                    <a:pt x="450" y="739"/>
                  </a:lnTo>
                  <a:lnTo>
                    <a:pt x="450" y="736"/>
                  </a:lnTo>
                  <a:lnTo>
                    <a:pt x="450" y="736"/>
                  </a:lnTo>
                  <a:lnTo>
                    <a:pt x="453" y="736"/>
                  </a:lnTo>
                  <a:lnTo>
                    <a:pt x="453" y="736"/>
                  </a:lnTo>
                  <a:lnTo>
                    <a:pt x="453" y="733"/>
                  </a:lnTo>
                  <a:lnTo>
                    <a:pt x="456" y="733"/>
                  </a:lnTo>
                  <a:lnTo>
                    <a:pt x="456" y="733"/>
                  </a:lnTo>
                  <a:lnTo>
                    <a:pt x="459" y="733"/>
                  </a:lnTo>
                  <a:lnTo>
                    <a:pt x="462" y="736"/>
                  </a:lnTo>
                  <a:lnTo>
                    <a:pt x="465" y="736"/>
                  </a:lnTo>
                  <a:lnTo>
                    <a:pt x="468" y="736"/>
                  </a:lnTo>
                  <a:lnTo>
                    <a:pt x="471" y="739"/>
                  </a:lnTo>
                  <a:lnTo>
                    <a:pt x="474" y="739"/>
                  </a:lnTo>
                  <a:lnTo>
                    <a:pt x="480" y="742"/>
                  </a:lnTo>
                  <a:lnTo>
                    <a:pt x="483" y="745"/>
                  </a:lnTo>
                  <a:lnTo>
                    <a:pt x="486" y="745"/>
                  </a:lnTo>
                  <a:lnTo>
                    <a:pt x="489" y="748"/>
                  </a:lnTo>
                  <a:lnTo>
                    <a:pt x="489" y="748"/>
                  </a:lnTo>
                  <a:lnTo>
                    <a:pt x="489" y="7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FA1C461-B9AD-46E4-BC24-F1166AFB6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695" y="2883237"/>
              <a:ext cx="669738" cy="1048721"/>
            </a:xfrm>
            <a:custGeom>
              <a:avLst/>
              <a:gdLst>
                <a:gd name="T0" fmla="*/ 155 w 334"/>
                <a:gd name="T1" fmla="*/ 47 h 523"/>
                <a:gd name="T2" fmla="*/ 197 w 334"/>
                <a:gd name="T3" fmla="*/ 23 h 523"/>
                <a:gd name="T4" fmla="*/ 259 w 334"/>
                <a:gd name="T5" fmla="*/ 0 h 523"/>
                <a:gd name="T6" fmla="*/ 292 w 334"/>
                <a:gd name="T7" fmla="*/ 6 h 523"/>
                <a:gd name="T8" fmla="*/ 295 w 334"/>
                <a:gd name="T9" fmla="*/ 32 h 523"/>
                <a:gd name="T10" fmla="*/ 259 w 334"/>
                <a:gd name="T11" fmla="*/ 143 h 523"/>
                <a:gd name="T12" fmla="*/ 235 w 334"/>
                <a:gd name="T13" fmla="*/ 263 h 523"/>
                <a:gd name="T14" fmla="*/ 230 w 334"/>
                <a:gd name="T15" fmla="*/ 323 h 523"/>
                <a:gd name="T16" fmla="*/ 209 w 334"/>
                <a:gd name="T17" fmla="*/ 326 h 523"/>
                <a:gd name="T18" fmla="*/ 182 w 334"/>
                <a:gd name="T19" fmla="*/ 293 h 523"/>
                <a:gd name="T20" fmla="*/ 164 w 334"/>
                <a:gd name="T21" fmla="*/ 281 h 523"/>
                <a:gd name="T22" fmla="*/ 137 w 334"/>
                <a:gd name="T23" fmla="*/ 305 h 523"/>
                <a:gd name="T24" fmla="*/ 122 w 334"/>
                <a:gd name="T25" fmla="*/ 311 h 523"/>
                <a:gd name="T26" fmla="*/ 149 w 334"/>
                <a:gd name="T27" fmla="*/ 263 h 523"/>
                <a:gd name="T28" fmla="*/ 137 w 334"/>
                <a:gd name="T29" fmla="*/ 227 h 523"/>
                <a:gd name="T30" fmla="*/ 110 w 334"/>
                <a:gd name="T31" fmla="*/ 173 h 523"/>
                <a:gd name="T32" fmla="*/ 116 w 334"/>
                <a:gd name="T33" fmla="*/ 155 h 523"/>
                <a:gd name="T34" fmla="*/ 149 w 334"/>
                <a:gd name="T35" fmla="*/ 158 h 523"/>
                <a:gd name="T36" fmla="*/ 194 w 334"/>
                <a:gd name="T37" fmla="*/ 203 h 523"/>
                <a:gd name="T38" fmla="*/ 221 w 334"/>
                <a:gd name="T39" fmla="*/ 152 h 523"/>
                <a:gd name="T40" fmla="*/ 244 w 334"/>
                <a:gd name="T41" fmla="*/ 77 h 523"/>
                <a:gd name="T42" fmla="*/ 259 w 334"/>
                <a:gd name="T43" fmla="*/ 41 h 523"/>
                <a:gd name="T44" fmla="*/ 250 w 334"/>
                <a:gd name="T45" fmla="*/ 23 h 523"/>
                <a:gd name="T46" fmla="*/ 212 w 334"/>
                <a:gd name="T47" fmla="*/ 41 h 523"/>
                <a:gd name="T48" fmla="*/ 161 w 334"/>
                <a:gd name="T49" fmla="*/ 74 h 523"/>
                <a:gd name="T50" fmla="*/ 98 w 334"/>
                <a:gd name="T51" fmla="*/ 131 h 523"/>
                <a:gd name="T52" fmla="*/ 69 w 334"/>
                <a:gd name="T53" fmla="*/ 170 h 523"/>
                <a:gd name="T54" fmla="*/ 75 w 334"/>
                <a:gd name="T55" fmla="*/ 200 h 523"/>
                <a:gd name="T56" fmla="*/ 107 w 334"/>
                <a:gd name="T57" fmla="*/ 254 h 523"/>
                <a:gd name="T58" fmla="*/ 107 w 334"/>
                <a:gd name="T59" fmla="*/ 290 h 523"/>
                <a:gd name="T60" fmla="*/ 95 w 334"/>
                <a:gd name="T61" fmla="*/ 326 h 523"/>
                <a:gd name="T62" fmla="*/ 78 w 334"/>
                <a:gd name="T63" fmla="*/ 326 h 523"/>
                <a:gd name="T64" fmla="*/ 66 w 334"/>
                <a:gd name="T65" fmla="*/ 293 h 523"/>
                <a:gd name="T66" fmla="*/ 66 w 334"/>
                <a:gd name="T67" fmla="*/ 245 h 523"/>
                <a:gd name="T68" fmla="*/ 51 w 334"/>
                <a:gd name="T69" fmla="*/ 212 h 523"/>
                <a:gd name="T70" fmla="*/ 48 w 334"/>
                <a:gd name="T71" fmla="*/ 185 h 523"/>
                <a:gd name="T72" fmla="*/ 60 w 334"/>
                <a:gd name="T73" fmla="*/ 188 h 523"/>
                <a:gd name="T74" fmla="*/ 57 w 334"/>
                <a:gd name="T75" fmla="*/ 176 h 523"/>
                <a:gd name="T76" fmla="*/ 57 w 334"/>
                <a:gd name="T77" fmla="*/ 131 h 523"/>
                <a:gd name="T78" fmla="*/ 84 w 334"/>
                <a:gd name="T79" fmla="*/ 98 h 523"/>
                <a:gd name="T80" fmla="*/ 143 w 334"/>
                <a:gd name="T81" fmla="*/ 191 h 523"/>
                <a:gd name="T82" fmla="*/ 155 w 334"/>
                <a:gd name="T83" fmla="*/ 215 h 523"/>
                <a:gd name="T84" fmla="*/ 158 w 334"/>
                <a:gd name="T85" fmla="*/ 200 h 523"/>
                <a:gd name="T86" fmla="*/ 36 w 334"/>
                <a:gd name="T87" fmla="*/ 442 h 523"/>
                <a:gd name="T88" fmla="*/ 149 w 334"/>
                <a:gd name="T89" fmla="*/ 406 h 523"/>
                <a:gd name="T90" fmla="*/ 271 w 334"/>
                <a:gd name="T91" fmla="*/ 364 h 523"/>
                <a:gd name="T92" fmla="*/ 298 w 334"/>
                <a:gd name="T93" fmla="*/ 361 h 523"/>
                <a:gd name="T94" fmla="*/ 331 w 334"/>
                <a:gd name="T95" fmla="*/ 379 h 523"/>
                <a:gd name="T96" fmla="*/ 328 w 334"/>
                <a:gd name="T97" fmla="*/ 394 h 523"/>
                <a:gd name="T98" fmla="*/ 289 w 334"/>
                <a:gd name="T99" fmla="*/ 412 h 523"/>
                <a:gd name="T100" fmla="*/ 230 w 334"/>
                <a:gd name="T101" fmla="*/ 439 h 523"/>
                <a:gd name="T102" fmla="*/ 227 w 334"/>
                <a:gd name="T103" fmla="*/ 430 h 523"/>
                <a:gd name="T104" fmla="*/ 224 w 334"/>
                <a:gd name="T105" fmla="*/ 412 h 523"/>
                <a:gd name="T106" fmla="*/ 161 w 334"/>
                <a:gd name="T107" fmla="*/ 433 h 523"/>
                <a:gd name="T108" fmla="*/ 107 w 334"/>
                <a:gd name="T109" fmla="*/ 466 h 523"/>
                <a:gd name="T110" fmla="*/ 51 w 334"/>
                <a:gd name="T111" fmla="*/ 520 h 523"/>
                <a:gd name="T112" fmla="*/ 33 w 334"/>
                <a:gd name="T113" fmla="*/ 520 h 523"/>
                <a:gd name="T114" fmla="*/ 9 w 334"/>
                <a:gd name="T115" fmla="*/ 496 h 523"/>
                <a:gd name="T116" fmla="*/ 0 w 334"/>
                <a:gd name="T117" fmla="*/ 460 h 523"/>
                <a:gd name="T118" fmla="*/ 21 w 334"/>
                <a:gd name="T119" fmla="*/ 44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" h="523">
                  <a:moveTo>
                    <a:pt x="60" y="188"/>
                  </a:move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close/>
                  <a:moveTo>
                    <a:pt x="155" y="47"/>
                  </a:moveTo>
                  <a:lnTo>
                    <a:pt x="155" y="47"/>
                  </a:lnTo>
                  <a:lnTo>
                    <a:pt x="155" y="47"/>
                  </a:lnTo>
                  <a:lnTo>
                    <a:pt x="158" y="47"/>
                  </a:lnTo>
                  <a:lnTo>
                    <a:pt x="161" y="44"/>
                  </a:lnTo>
                  <a:lnTo>
                    <a:pt x="164" y="41"/>
                  </a:lnTo>
                  <a:lnTo>
                    <a:pt x="167" y="38"/>
                  </a:lnTo>
                  <a:lnTo>
                    <a:pt x="173" y="38"/>
                  </a:lnTo>
                  <a:lnTo>
                    <a:pt x="179" y="35"/>
                  </a:lnTo>
                  <a:lnTo>
                    <a:pt x="185" y="32"/>
                  </a:lnTo>
                  <a:lnTo>
                    <a:pt x="188" y="29"/>
                  </a:lnTo>
                  <a:lnTo>
                    <a:pt x="197" y="23"/>
                  </a:lnTo>
                  <a:lnTo>
                    <a:pt x="203" y="20"/>
                  </a:lnTo>
                  <a:lnTo>
                    <a:pt x="209" y="17"/>
                  </a:lnTo>
                  <a:lnTo>
                    <a:pt x="215" y="14"/>
                  </a:lnTo>
                  <a:lnTo>
                    <a:pt x="221" y="11"/>
                  </a:lnTo>
                  <a:lnTo>
                    <a:pt x="230" y="9"/>
                  </a:lnTo>
                  <a:lnTo>
                    <a:pt x="235" y="9"/>
                  </a:lnTo>
                  <a:lnTo>
                    <a:pt x="241" y="6"/>
                  </a:lnTo>
                  <a:lnTo>
                    <a:pt x="247" y="3"/>
                  </a:lnTo>
                  <a:lnTo>
                    <a:pt x="253" y="3"/>
                  </a:lnTo>
                  <a:lnTo>
                    <a:pt x="259" y="0"/>
                  </a:lnTo>
                  <a:lnTo>
                    <a:pt x="265" y="0"/>
                  </a:lnTo>
                  <a:lnTo>
                    <a:pt x="271" y="0"/>
                  </a:lnTo>
                  <a:lnTo>
                    <a:pt x="277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86" y="3"/>
                  </a:lnTo>
                  <a:lnTo>
                    <a:pt x="289" y="3"/>
                  </a:lnTo>
                  <a:lnTo>
                    <a:pt x="289" y="3"/>
                  </a:lnTo>
                  <a:lnTo>
                    <a:pt x="292" y="6"/>
                  </a:lnTo>
                  <a:lnTo>
                    <a:pt x="292" y="6"/>
                  </a:lnTo>
                  <a:lnTo>
                    <a:pt x="295" y="9"/>
                  </a:lnTo>
                  <a:lnTo>
                    <a:pt x="295" y="9"/>
                  </a:lnTo>
                  <a:lnTo>
                    <a:pt x="295" y="11"/>
                  </a:lnTo>
                  <a:lnTo>
                    <a:pt x="295" y="14"/>
                  </a:lnTo>
                  <a:lnTo>
                    <a:pt x="295" y="17"/>
                  </a:lnTo>
                  <a:lnTo>
                    <a:pt x="298" y="17"/>
                  </a:lnTo>
                  <a:lnTo>
                    <a:pt x="298" y="20"/>
                  </a:lnTo>
                  <a:lnTo>
                    <a:pt x="295" y="23"/>
                  </a:lnTo>
                  <a:lnTo>
                    <a:pt x="295" y="29"/>
                  </a:lnTo>
                  <a:lnTo>
                    <a:pt x="295" y="32"/>
                  </a:lnTo>
                  <a:lnTo>
                    <a:pt x="295" y="35"/>
                  </a:lnTo>
                  <a:lnTo>
                    <a:pt x="289" y="47"/>
                  </a:lnTo>
                  <a:lnTo>
                    <a:pt x="286" y="59"/>
                  </a:lnTo>
                  <a:lnTo>
                    <a:pt x="283" y="71"/>
                  </a:lnTo>
                  <a:lnTo>
                    <a:pt x="277" y="86"/>
                  </a:lnTo>
                  <a:lnTo>
                    <a:pt x="271" y="98"/>
                  </a:lnTo>
                  <a:lnTo>
                    <a:pt x="268" y="110"/>
                  </a:lnTo>
                  <a:lnTo>
                    <a:pt x="265" y="122"/>
                  </a:lnTo>
                  <a:lnTo>
                    <a:pt x="259" y="134"/>
                  </a:lnTo>
                  <a:lnTo>
                    <a:pt x="259" y="143"/>
                  </a:lnTo>
                  <a:lnTo>
                    <a:pt x="256" y="149"/>
                  </a:lnTo>
                  <a:lnTo>
                    <a:pt x="253" y="155"/>
                  </a:lnTo>
                  <a:lnTo>
                    <a:pt x="253" y="164"/>
                  </a:lnTo>
                  <a:lnTo>
                    <a:pt x="250" y="176"/>
                  </a:lnTo>
                  <a:lnTo>
                    <a:pt x="247" y="191"/>
                  </a:lnTo>
                  <a:lnTo>
                    <a:pt x="247" y="206"/>
                  </a:lnTo>
                  <a:lnTo>
                    <a:pt x="244" y="221"/>
                  </a:lnTo>
                  <a:lnTo>
                    <a:pt x="241" y="236"/>
                  </a:lnTo>
                  <a:lnTo>
                    <a:pt x="238" y="251"/>
                  </a:lnTo>
                  <a:lnTo>
                    <a:pt x="235" y="263"/>
                  </a:lnTo>
                  <a:lnTo>
                    <a:pt x="232" y="275"/>
                  </a:lnTo>
                  <a:lnTo>
                    <a:pt x="232" y="287"/>
                  </a:lnTo>
                  <a:lnTo>
                    <a:pt x="232" y="293"/>
                  </a:lnTo>
                  <a:lnTo>
                    <a:pt x="230" y="299"/>
                  </a:lnTo>
                  <a:lnTo>
                    <a:pt x="230" y="308"/>
                  </a:lnTo>
                  <a:lnTo>
                    <a:pt x="230" y="311"/>
                  </a:lnTo>
                  <a:lnTo>
                    <a:pt x="230" y="314"/>
                  </a:lnTo>
                  <a:lnTo>
                    <a:pt x="230" y="317"/>
                  </a:lnTo>
                  <a:lnTo>
                    <a:pt x="230" y="320"/>
                  </a:lnTo>
                  <a:lnTo>
                    <a:pt x="230" y="323"/>
                  </a:lnTo>
                  <a:lnTo>
                    <a:pt x="230" y="326"/>
                  </a:lnTo>
                  <a:lnTo>
                    <a:pt x="227" y="326"/>
                  </a:lnTo>
                  <a:lnTo>
                    <a:pt x="227" y="329"/>
                  </a:lnTo>
                  <a:lnTo>
                    <a:pt x="224" y="329"/>
                  </a:lnTo>
                  <a:lnTo>
                    <a:pt x="224" y="332"/>
                  </a:lnTo>
                  <a:lnTo>
                    <a:pt x="221" y="332"/>
                  </a:lnTo>
                  <a:lnTo>
                    <a:pt x="218" y="332"/>
                  </a:lnTo>
                  <a:lnTo>
                    <a:pt x="215" y="329"/>
                  </a:lnTo>
                  <a:lnTo>
                    <a:pt x="212" y="329"/>
                  </a:lnTo>
                  <a:lnTo>
                    <a:pt x="209" y="326"/>
                  </a:lnTo>
                  <a:lnTo>
                    <a:pt x="206" y="326"/>
                  </a:lnTo>
                  <a:lnTo>
                    <a:pt x="203" y="323"/>
                  </a:lnTo>
                  <a:lnTo>
                    <a:pt x="203" y="323"/>
                  </a:lnTo>
                  <a:lnTo>
                    <a:pt x="200" y="320"/>
                  </a:lnTo>
                  <a:lnTo>
                    <a:pt x="197" y="314"/>
                  </a:lnTo>
                  <a:lnTo>
                    <a:pt x="194" y="311"/>
                  </a:lnTo>
                  <a:lnTo>
                    <a:pt x="191" y="305"/>
                  </a:lnTo>
                  <a:lnTo>
                    <a:pt x="188" y="299"/>
                  </a:lnTo>
                  <a:lnTo>
                    <a:pt x="185" y="296"/>
                  </a:lnTo>
                  <a:lnTo>
                    <a:pt x="182" y="293"/>
                  </a:lnTo>
                  <a:lnTo>
                    <a:pt x="179" y="290"/>
                  </a:lnTo>
                  <a:lnTo>
                    <a:pt x="179" y="287"/>
                  </a:lnTo>
                  <a:lnTo>
                    <a:pt x="176" y="287"/>
                  </a:lnTo>
                  <a:lnTo>
                    <a:pt x="176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0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4" y="281"/>
                  </a:lnTo>
                  <a:lnTo>
                    <a:pt x="164" y="281"/>
                  </a:lnTo>
                  <a:lnTo>
                    <a:pt x="161" y="284"/>
                  </a:lnTo>
                  <a:lnTo>
                    <a:pt x="158" y="284"/>
                  </a:lnTo>
                  <a:lnTo>
                    <a:pt x="158" y="284"/>
                  </a:lnTo>
                  <a:lnTo>
                    <a:pt x="155" y="287"/>
                  </a:lnTo>
                  <a:lnTo>
                    <a:pt x="152" y="290"/>
                  </a:lnTo>
                  <a:lnTo>
                    <a:pt x="149" y="293"/>
                  </a:lnTo>
                  <a:lnTo>
                    <a:pt x="146" y="296"/>
                  </a:lnTo>
                  <a:lnTo>
                    <a:pt x="143" y="302"/>
                  </a:lnTo>
                  <a:lnTo>
                    <a:pt x="137" y="305"/>
                  </a:lnTo>
                  <a:lnTo>
                    <a:pt x="134" y="311"/>
                  </a:lnTo>
                  <a:lnTo>
                    <a:pt x="131" y="314"/>
                  </a:lnTo>
                  <a:lnTo>
                    <a:pt x="128" y="317"/>
                  </a:lnTo>
                  <a:lnTo>
                    <a:pt x="125" y="320"/>
                  </a:lnTo>
                  <a:lnTo>
                    <a:pt x="122" y="323"/>
                  </a:lnTo>
                  <a:lnTo>
                    <a:pt x="119" y="323"/>
                  </a:lnTo>
                  <a:lnTo>
                    <a:pt x="116" y="326"/>
                  </a:lnTo>
                  <a:lnTo>
                    <a:pt x="119" y="320"/>
                  </a:lnTo>
                  <a:lnTo>
                    <a:pt x="119" y="317"/>
                  </a:lnTo>
                  <a:lnTo>
                    <a:pt x="122" y="311"/>
                  </a:lnTo>
                  <a:lnTo>
                    <a:pt x="125" y="308"/>
                  </a:lnTo>
                  <a:lnTo>
                    <a:pt x="128" y="302"/>
                  </a:lnTo>
                  <a:lnTo>
                    <a:pt x="131" y="299"/>
                  </a:lnTo>
                  <a:lnTo>
                    <a:pt x="137" y="290"/>
                  </a:lnTo>
                  <a:lnTo>
                    <a:pt x="140" y="284"/>
                  </a:lnTo>
                  <a:lnTo>
                    <a:pt x="143" y="278"/>
                  </a:lnTo>
                  <a:lnTo>
                    <a:pt x="143" y="275"/>
                  </a:lnTo>
                  <a:lnTo>
                    <a:pt x="146" y="269"/>
                  </a:lnTo>
                  <a:lnTo>
                    <a:pt x="149" y="266"/>
                  </a:lnTo>
                  <a:lnTo>
                    <a:pt x="149" y="263"/>
                  </a:lnTo>
                  <a:lnTo>
                    <a:pt x="149" y="260"/>
                  </a:lnTo>
                  <a:lnTo>
                    <a:pt x="149" y="257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48"/>
                  </a:lnTo>
                  <a:lnTo>
                    <a:pt x="146" y="245"/>
                  </a:lnTo>
                  <a:lnTo>
                    <a:pt x="143" y="239"/>
                  </a:lnTo>
                  <a:lnTo>
                    <a:pt x="140" y="236"/>
                  </a:lnTo>
                  <a:lnTo>
                    <a:pt x="140" y="233"/>
                  </a:lnTo>
                  <a:lnTo>
                    <a:pt x="137" y="227"/>
                  </a:lnTo>
                  <a:lnTo>
                    <a:pt x="128" y="218"/>
                  </a:lnTo>
                  <a:lnTo>
                    <a:pt x="122" y="209"/>
                  </a:lnTo>
                  <a:lnTo>
                    <a:pt x="119" y="206"/>
                  </a:lnTo>
                  <a:lnTo>
                    <a:pt x="116" y="200"/>
                  </a:lnTo>
                  <a:lnTo>
                    <a:pt x="116" y="197"/>
                  </a:lnTo>
                  <a:lnTo>
                    <a:pt x="113" y="191"/>
                  </a:lnTo>
                  <a:lnTo>
                    <a:pt x="110" y="185"/>
                  </a:lnTo>
                  <a:lnTo>
                    <a:pt x="110" y="182"/>
                  </a:lnTo>
                  <a:lnTo>
                    <a:pt x="110" y="176"/>
                  </a:lnTo>
                  <a:lnTo>
                    <a:pt x="110" y="17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67"/>
                  </a:lnTo>
                  <a:lnTo>
                    <a:pt x="110" y="164"/>
                  </a:lnTo>
                  <a:lnTo>
                    <a:pt x="110" y="161"/>
                  </a:lnTo>
                  <a:lnTo>
                    <a:pt x="113" y="161"/>
                  </a:lnTo>
                  <a:lnTo>
                    <a:pt x="113" y="158"/>
                  </a:lnTo>
                  <a:lnTo>
                    <a:pt x="113" y="155"/>
                  </a:lnTo>
                  <a:lnTo>
                    <a:pt x="116" y="155"/>
                  </a:lnTo>
                  <a:lnTo>
                    <a:pt x="116" y="155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8" y="152"/>
                  </a:lnTo>
                  <a:lnTo>
                    <a:pt x="131" y="152"/>
                  </a:lnTo>
                  <a:lnTo>
                    <a:pt x="137" y="152"/>
                  </a:lnTo>
                  <a:lnTo>
                    <a:pt x="140" y="152"/>
                  </a:lnTo>
                  <a:lnTo>
                    <a:pt x="146" y="155"/>
                  </a:lnTo>
                  <a:lnTo>
                    <a:pt x="149" y="158"/>
                  </a:lnTo>
                  <a:lnTo>
                    <a:pt x="155" y="158"/>
                  </a:lnTo>
                  <a:lnTo>
                    <a:pt x="158" y="161"/>
                  </a:lnTo>
                  <a:lnTo>
                    <a:pt x="164" y="164"/>
                  </a:lnTo>
                  <a:lnTo>
                    <a:pt x="167" y="167"/>
                  </a:lnTo>
                  <a:lnTo>
                    <a:pt x="170" y="173"/>
                  </a:lnTo>
                  <a:lnTo>
                    <a:pt x="173" y="176"/>
                  </a:lnTo>
                  <a:lnTo>
                    <a:pt x="179" y="182"/>
                  </a:lnTo>
                  <a:lnTo>
                    <a:pt x="185" y="191"/>
                  </a:lnTo>
                  <a:lnTo>
                    <a:pt x="191" y="200"/>
                  </a:lnTo>
                  <a:lnTo>
                    <a:pt x="194" y="203"/>
                  </a:lnTo>
                  <a:lnTo>
                    <a:pt x="197" y="206"/>
                  </a:lnTo>
                  <a:lnTo>
                    <a:pt x="200" y="212"/>
                  </a:lnTo>
                  <a:lnTo>
                    <a:pt x="200" y="215"/>
                  </a:lnTo>
                  <a:lnTo>
                    <a:pt x="203" y="218"/>
                  </a:lnTo>
                  <a:lnTo>
                    <a:pt x="203" y="224"/>
                  </a:lnTo>
                  <a:lnTo>
                    <a:pt x="206" y="212"/>
                  </a:lnTo>
                  <a:lnTo>
                    <a:pt x="209" y="200"/>
                  </a:lnTo>
                  <a:lnTo>
                    <a:pt x="212" y="188"/>
                  </a:lnTo>
                  <a:lnTo>
                    <a:pt x="215" y="176"/>
                  </a:lnTo>
                  <a:lnTo>
                    <a:pt x="221" y="152"/>
                  </a:lnTo>
                  <a:lnTo>
                    <a:pt x="230" y="128"/>
                  </a:lnTo>
                  <a:lnTo>
                    <a:pt x="230" y="122"/>
                  </a:lnTo>
                  <a:lnTo>
                    <a:pt x="232" y="116"/>
                  </a:lnTo>
                  <a:lnTo>
                    <a:pt x="235" y="104"/>
                  </a:lnTo>
                  <a:lnTo>
                    <a:pt x="235" y="101"/>
                  </a:lnTo>
                  <a:lnTo>
                    <a:pt x="238" y="95"/>
                  </a:lnTo>
                  <a:lnTo>
                    <a:pt x="238" y="89"/>
                  </a:lnTo>
                  <a:lnTo>
                    <a:pt x="241" y="83"/>
                  </a:lnTo>
                  <a:lnTo>
                    <a:pt x="241" y="80"/>
                  </a:lnTo>
                  <a:lnTo>
                    <a:pt x="244" y="77"/>
                  </a:lnTo>
                  <a:lnTo>
                    <a:pt x="244" y="74"/>
                  </a:lnTo>
                  <a:lnTo>
                    <a:pt x="247" y="71"/>
                  </a:lnTo>
                  <a:lnTo>
                    <a:pt x="247" y="68"/>
                  </a:lnTo>
                  <a:lnTo>
                    <a:pt x="250" y="65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6" y="50"/>
                  </a:lnTo>
                  <a:lnTo>
                    <a:pt x="256" y="47"/>
                  </a:lnTo>
                  <a:lnTo>
                    <a:pt x="259" y="44"/>
                  </a:lnTo>
                  <a:lnTo>
                    <a:pt x="259" y="41"/>
                  </a:lnTo>
                  <a:lnTo>
                    <a:pt x="259" y="38"/>
                  </a:lnTo>
                  <a:lnTo>
                    <a:pt x="259" y="35"/>
                  </a:lnTo>
                  <a:lnTo>
                    <a:pt x="259" y="32"/>
                  </a:lnTo>
                  <a:lnTo>
                    <a:pt x="259" y="29"/>
                  </a:lnTo>
                  <a:lnTo>
                    <a:pt x="259" y="29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3" y="26"/>
                  </a:lnTo>
                  <a:lnTo>
                    <a:pt x="253" y="23"/>
                  </a:lnTo>
                  <a:lnTo>
                    <a:pt x="250" y="23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44" y="26"/>
                  </a:lnTo>
                  <a:lnTo>
                    <a:pt x="241" y="26"/>
                  </a:lnTo>
                  <a:lnTo>
                    <a:pt x="238" y="26"/>
                  </a:lnTo>
                  <a:lnTo>
                    <a:pt x="232" y="29"/>
                  </a:lnTo>
                  <a:lnTo>
                    <a:pt x="227" y="32"/>
                  </a:lnTo>
                  <a:lnTo>
                    <a:pt x="221" y="35"/>
                  </a:lnTo>
                  <a:lnTo>
                    <a:pt x="218" y="38"/>
                  </a:lnTo>
                  <a:lnTo>
                    <a:pt x="212" y="41"/>
                  </a:lnTo>
                  <a:lnTo>
                    <a:pt x="206" y="44"/>
                  </a:lnTo>
                  <a:lnTo>
                    <a:pt x="200" y="47"/>
                  </a:lnTo>
                  <a:lnTo>
                    <a:pt x="197" y="50"/>
                  </a:lnTo>
                  <a:lnTo>
                    <a:pt x="194" y="53"/>
                  </a:lnTo>
                  <a:lnTo>
                    <a:pt x="191" y="53"/>
                  </a:lnTo>
                  <a:lnTo>
                    <a:pt x="191" y="53"/>
                  </a:lnTo>
                  <a:lnTo>
                    <a:pt x="188" y="56"/>
                  </a:lnTo>
                  <a:lnTo>
                    <a:pt x="179" y="62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55" y="83"/>
                  </a:lnTo>
                  <a:lnTo>
                    <a:pt x="146" y="89"/>
                  </a:lnTo>
                  <a:lnTo>
                    <a:pt x="137" y="95"/>
                  </a:lnTo>
                  <a:lnTo>
                    <a:pt x="128" y="104"/>
                  </a:lnTo>
                  <a:lnTo>
                    <a:pt x="122" y="110"/>
                  </a:lnTo>
                  <a:lnTo>
                    <a:pt x="116" y="113"/>
                  </a:lnTo>
                  <a:lnTo>
                    <a:pt x="113" y="116"/>
                  </a:lnTo>
                  <a:lnTo>
                    <a:pt x="110" y="122"/>
                  </a:lnTo>
                  <a:lnTo>
                    <a:pt x="104" y="125"/>
                  </a:lnTo>
                  <a:lnTo>
                    <a:pt x="98" y="131"/>
                  </a:lnTo>
                  <a:lnTo>
                    <a:pt x="93" y="134"/>
                  </a:lnTo>
                  <a:lnTo>
                    <a:pt x="90" y="137"/>
                  </a:lnTo>
                  <a:lnTo>
                    <a:pt x="84" y="143"/>
                  </a:lnTo>
                  <a:lnTo>
                    <a:pt x="81" y="146"/>
                  </a:lnTo>
                  <a:lnTo>
                    <a:pt x="78" y="149"/>
                  </a:lnTo>
                  <a:lnTo>
                    <a:pt x="75" y="155"/>
                  </a:lnTo>
                  <a:lnTo>
                    <a:pt x="72" y="158"/>
                  </a:lnTo>
                  <a:lnTo>
                    <a:pt x="69" y="164"/>
                  </a:lnTo>
                  <a:lnTo>
                    <a:pt x="69" y="167"/>
                  </a:lnTo>
                  <a:lnTo>
                    <a:pt x="69" y="170"/>
                  </a:lnTo>
                  <a:lnTo>
                    <a:pt x="69" y="173"/>
                  </a:lnTo>
                  <a:lnTo>
                    <a:pt x="69" y="176"/>
                  </a:lnTo>
                  <a:lnTo>
                    <a:pt x="69" y="179"/>
                  </a:lnTo>
                  <a:lnTo>
                    <a:pt x="69" y="182"/>
                  </a:lnTo>
                  <a:lnTo>
                    <a:pt x="69" y="182"/>
                  </a:lnTo>
                  <a:lnTo>
                    <a:pt x="69" y="185"/>
                  </a:lnTo>
                  <a:lnTo>
                    <a:pt x="69" y="188"/>
                  </a:lnTo>
                  <a:lnTo>
                    <a:pt x="72" y="191"/>
                  </a:lnTo>
                  <a:lnTo>
                    <a:pt x="72" y="194"/>
                  </a:lnTo>
                  <a:lnTo>
                    <a:pt x="75" y="200"/>
                  </a:lnTo>
                  <a:lnTo>
                    <a:pt x="78" y="203"/>
                  </a:lnTo>
                  <a:lnTo>
                    <a:pt x="81" y="209"/>
                  </a:lnTo>
                  <a:lnTo>
                    <a:pt x="84" y="215"/>
                  </a:lnTo>
                  <a:lnTo>
                    <a:pt x="93" y="224"/>
                  </a:lnTo>
                  <a:lnTo>
                    <a:pt x="95" y="230"/>
                  </a:lnTo>
                  <a:lnTo>
                    <a:pt x="98" y="233"/>
                  </a:lnTo>
                  <a:lnTo>
                    <a:pt x="101" y="239"/>
                  </a:lnTo>
                  <a:lnTo>
                    <a:pt x="104" y="245"/>
                  </a:lnTo>
                  <a:lnTo>
                    <a:pt x="107" y="251"/>
                  </a:lnTo>
                  <a:lnTo>
                    <a:pt x="107" y="254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107" y="260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10" y="266"/>
                  </a:lnTo>
                  <a:lnTo>
                    <a:pt x="110" y="269"/>
                  </a:lnTo>
                  <a:lnTo>
                    <a:pt x="110" y="275"/>
                  </a:lnTo>
                  <a:lnTo>
                    <a:pt x="107" y="284"/>
                  </a:lnTo>
                  <a:lnTo>
                    <a:pt x="107" y="290"/>
                  </a:lnTo>
                  <a:lnTo>
                    <a:pt x="107" y="296"/>
                  </a:lnTo>
                  <a:lnTo>
                    <a:pt x="107" y="302"/>
                  </a:lnTo>
                  <a:lnTo>
                    <a:pt x="104" y="308"/>
                  </a:lnTo>
                  <a:lnTo>
                    <a:pt x="104" y="311"/>
                  </a:lnTo>
                  <a:lnTo>
                    <a:pt x="104" y="314"/>
                  </a:lnTo>
                  <a:lnTo>
                    <a:pt x="101" y="317"/>
                  </a:lnTo>
                  <a:lnTo>
                    <a:pt x="101" y="320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5" y="326"/>
                  </a:lnTo>
                  <a:lnTo>
                    <a:pt x="95" y="329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7" y="332"/>
                  </a:lnTo>
                  <a:lnTo>
                    <a:pt x="84" y="329"/>
                  </a:lnTo>
                  <a:lnTo>
                    <a:pt x="81" y="329"/>
                  </a:lnTo>
                  <a:lnTo>
                    <a:pt x="78" y="329"/>
                  </a:lnTo>
                  <a:lnTo>
                    <a:pt x="78" y="326"/>
                  </a:lnTo>
                  <a:lnTo>
                    <a:pt x="75" y="326"/>
                  </a:lnTo>
                  <a:lnTo>
                    <a:pt x="72" y="323"/>
                  </a:lnTo>
                  <a:lnTo>
                    <a:pt x="72" y="320"/>
                  </a:lnTo>
                  <a:lnTo>
                    <a:pt x="72" y="317"/>
                  </a:lnTo>
                  <a:lnTo>
                    <a:pt x="69" y="317"/>
                  </a:lnTo>
                  <a:lnTo>
                    <a:pt x="69" y="314"/>
                  </a:lnTo>
                  <a:lnTo>
                    <a:pt x="69" y="311"/>
                  </a:lnTo>
                  <a:lnTo>
                    <a:pt x="66" y="305"/>
                  </a:lnTo>
                  <a:lnTo>
                    <a:pt x="66" y="299"/>
                  </a:lnTo>
                  <a:lnTo>
                    <a:pt x="66" y="293"/>
                  </a:lnTo>
                  <a:lnTo>
                    <a:pt x="66" y="287"/>
                  </a:lnTo>
                  <a:lnTo>
                    <a:pt x="66" y="278"/>
                  </a:lnTo>
                  <a:lnTo>
                    <a:pt x="66" y="272"/>
                  </a:lnTo>
                  <a:lnTo>
                    <a:pt x="66" y="266"/>
                  </a:lnTo>
                  <a:lnTo>
                    <a:pt x="66" y="260"/>
                  </a:lnTo>
                  <a:lnTo>
                    <a:pt x="66" y="254"/>
                  </a:lnTo>
                  <a:lnTo>
                    <a:pt x="66" y="248"/>
                  </a:lnTo>
                  <a:lnTo>
                    <a:pt x="66" y="248"/>
                  </a:lnTo>
                  <a:lnTo>
                    <a:pt x="66" y="245"/>
                  </a:lnTo>
                  <a:lnTo>
                    <a:pt x="66" y="245"/>
                  </a:lnTo>
                  <a:lnTo>
                    <a:pt x="66" y="242"/>
                  </a:lnTo>
                  <a:lnTo>
                    <a:pt x="63" y="242"/>
                  </a:lnTo>
                  <a:lnTo>
                    <a:pt x="63" y="239"/>
                  </a:lnTo>
                  <a:lnTo>
                    <a:pt x="63" y="236"/>
                  </a:lnTo>
                  <a:lnTo>
                    <a:pt x="63" y="233"/>
                  </a:lnTo>
                  <a:lnTo>
                    <a:pt x="60" y="233"/>
                  </a:lnTo>
                  <a:lnTo>
                    <a:pt x="60" y="230"/>
                  </a:lnTo>
                  <a:lnTo>
                    <a:pt x="57" y="224"/>
                  </a:lnTo>
                  <a:lnTo>
                    <a:pt x="54" y="218"/>
                  </a:lnTo>
                  <a:lnTo>
                    <a:pt x="51" y="212"/>
                  </a:lnTo>
                  <a:lnTo>
                    <a:pt x="51" y="206"/>
                  </a:lnTo>
                  <a:lnTo>
                    <a:pt x="48" y="200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5" y="194"/>
                  </a:lnTo>
                  <a:lnTo>
                    <a:pt x="45" y="191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5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51" y="185"/>
                  </a:lnTo>
                  <a:lnTo>
                    <a:pt x="51" y="185"/>
                  </a:lnTo>
                  <a:lnTo>
                    <a:pt x="54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57" y="185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57" y="179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3"/>
                  </a:lnTo>
                  <a:lnTo>
                    <a:pt x="57" y="170"/>
                  </a:lnTo>
                  <a:lnTo>
                    <a:pt x="54" y="167"/>
                  </a:lnTo>
                  <a:lnTo>
                    <a:pt x="54" y="161"/>
                  </a:lnTo>
                  <a:lnTo>
                    <a:pt x="54" y="155"/>
                  </a:lnTo>
                  <a:lnTo>
                    <a:pt x="54" y="149"/>
                  </a:lnTo>
                  <a:lnTo>
                    <a:pt x="54" y="143"/>
                  </a:lnTo>
                  <a:lnTo>
                    <a:pt x="57" y="134"/>
                  </a:lnTo>
                  <a:lnTo>
                    <a:pt x="57" y="131"/>
                  </a:lnTo>
                  <a:lnTo>
                    <a:pt x="57" y="128"/>
                  </a:lnTo>
                  <a:lnTo>
                    <a:pt x="60" y="125"/>
                  </a:lnTo>
                  <a:lnTo>
                    <a:pt x="60" y="122"/>
                  </a:lnTo>
                  <a:lnTo>
                    <a:pt x="63" y="119"/>
                  </a:lnTo>
                  <a:lnTo>
                    <a:pt x="63" y="116"/>
                  </a:lnTo>
                  <a:lnTo>
                    <a:pt x="66" y="113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72" y="104"/>
                  </a:lnTo>
                  <a:lnTo>
                    <a:pt x="84" y="98"/>
                  </a:lnTo>
                  <a:lnTo>
                    <a:pt x="93" y="89"/>
                  </a:lnTo>
                  <a:lnTo>
                    <a:pt x="101" y="83"/>
                  </a:lnTo>
                  <a:lnTo>
                    <a:pt x="113" y="74"/>
                  </a:lnTo>
                  <a:lnTo>
                    <a:pt x="122" y="68"/>
                  </a:lnTo>
                  <a:lnTo>
                    <a:pt x="134" y="62"/>
                  </a:lnTo>
                  <a:lnTo>
                    <a:pt x="155" y="47"/>
                  </a:lnTo>
                  <a:lnTo>
                    <a:pt x="155" y="47"/>
                  </a:lnTo>
                  <a:close/>
                  <a:moveTo>
                    <a:pt x="143" y="191"/>
                  </a:moveTo>
                  <a:lnTo>
                    <a:pt x="143" y="191"/>
                  </a:lnTo>
                  <a:lnTo>
                    <a:pt x="143" y="191"/>
                  </a:lnTo>
                  <a:lnTo>
                    <a:pt x="143" y="194"/>
                  </a:lnTo>
                  <a:lnTo>
                    <a:pt x="143" y="197"/>
                  </a:lnTo>
                  <a:lnTo>
                    <a:pt x="143" y="200"/>
                  </a:lnTo>
                  <a:lnTo>
                    <a:pt x="146" y="203"/>
                  </a:lnTo>
                  <a:lnTo>
                    <a:pt x="146" y="203"/>
                  </a:lnTo>
                  <a:lnTo>
                    <a:pt x="146" y="206"/>
                  </a:lnTo>
                  <a:lnTo>
                    <a:pt x="149" y="209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58" y="218"/>
                  </a:lnTo>
                  <a:lnTo>
                    <a:pt x="161" y="218"/>
                  </a:lnTo>
                  <a:lnTo>
                    <a:pt x="164" y="221"/>
                  </a:lnTo>
                  <a:lnTo>
                    <a:pt x="167" y="221"/>
                  </a:lnTo>
                  <a:lnTo>
                    <a:pt x="164" y="218"/>
                  </a:lnTo>
                  <a:lnTo>
                    <a:pt x="164" y="215"/>
                  </a:lnTo>
                  <a:lnTo>
                    <a:pt x="161" y="209"/>
                  </a:lnTo>
                  <a:lnTo>
                    <a:pt x="161" y="206"/>
                  </a:lnTo>
                  <a:lnTo>
                    <a:pt x="158" y="200"/>
                  </a:lnTo>
                  <a:lnTo>
                    <a:pt x="155" y="197"/>
                  </a:lnTo>
                  <a:lnTo>
                    <a:pt x="152" y="194"/>
                  </a:lnTo>
                  <a:lnTo>
                    <a:pt x="152" y="194"/>
                  </a:lnTo>
                  <a:lnTo>
                    <a:pt x="149" y="194"/>
                  </a:lnTo>
                  <a:lnTo>
                    <a:pt x="149" y="191"/>
                  </a:lnTo>
                  <a:lnTo>
                    <a:pt x="146" y="191"/>
                  </a:lnTo>
                  <a:lnTo>
                    <a:pt x="143" y="191"/>
                  </a:lnTo>
                  <a:lnTo>
                    <a:pt x="143" y="191"/>
                  </a:lnTo>
                  <a:close/>
                  <a:moveTo>
                    <a:pt x="36" y="439"/>
                  </a:moveTo>
                  <a:lnTo>
                    <a:pt x="36" y="442"/>
                  </a:lnTo>
                  <a:lnTo>
                    <a:pt x="36" y="445"/>
                  </a:lnTo>
                  <a:lnTo>
                    <a:pt x="36" y="448"/>
                  </a:lnTo>
                  <a:lnTo>
                    <a:pt x="36" y="448"/>
                  </a:lnTo>
                  <a:lnTo>
                    <a:pt x="39" y="448"/>
                  </a:lnTo>
                  <a:lnTo>
                    <a:pt x="51" y="445"/>
                  </a:lnTo>
                  <a:lnTo>
                    <a:pt x="66" y="439"/>
                  </a:lnTo>
                  <a:lnTo>
                    <a:pt x="81" y="433"/>
                  </a:lnTo>
                  <a:lnTo>
                    <a:pt x="93" y="427"/>
                  </a:lnTo>
                  <a:lnTo>
                    <a:pt x="119" y="418"/>
                  </a:lnTo>
                  <a:lnTo>
                    <a:pt x="149" y="406"/>
                  </a:lnTo>
                  <a:lnTo>
                    <a:pt x="176" y="394"/>
                  </a:lnTo>
                  <a:lnTo>
                    <a:pt x="188" y="388"/>
                  </a:lnTo>
                  <a:lnTo>
                    <a:pt x="203" y="385"/>
                  </a:lnTo>
                  <a:lnTo>
                    <a:pt x="218" y="379"/>
                  </a:lnTo>
                  <a:lnTo>
                    <a:pt x="232" y="373"/>
                  </a:lnTo>
                  <a:lnTo>
                    <a:pt x="244" y="370"/>
                  </a:lnTo>
                  <a:lnTo>
                    <a:pt x="259" y="367"/>
                  </a:lnTo>
                  <a:lnTo>
                    <a:pt x="262" y="364"/>
                  </a:lnTo>
                  <a:lnTo>
                    <a:pt x="268" y="364"/>
                  </a:lnTo>
                  <a:lnTo>
                    <a:pt x="271" y="364"/>
                  </a:lnTo>
                  <a:lnTo>
                    <a:pt x="274" y="361"/>
                  </a:lnTo>
                  <a:lnTo>
                    <a:pt x="277" y="361"/>
                  </a:lnTo>
                  <a:lnTo>
                    <a:pt x="280" y="361"/>
                  </a:lnTo>
                  <a:lnTo>
                    <a:pt x="283" y="361"/>
                  </a:lnTo>
                  <a:lnTo>
                    <a:pt x="286" y="358"/>
                  </a:lnTo>
                  <a:lnTo>
                    <a:pt x="289" y="358"/>
                  </a:lnTo>
                  <a:lnTo>
                    <a:pt x="289" y="358"/>
                  </a:lnTo>
                  <a:lnTo>
                    <a:pt x="292" y="358"/>
                  </a:lnTo>
                  <a:lnTo>
                    <a:pt x="295" y="361"/>
                  </a:lnTo>
                  <a:lnTo>
                    <a:pt x="298" y="361"/>
                  </a:lnTo>
                  <a:lnTo>
                    <a:pt x="301" y="361"/>
                  </a:lnTo>
                  <a:lnTo>
                    <a:pt x="307" y="364"/>
                  </a:lnTo>
                  <a:lnTo>
                    <a:pt x="310" y="367"/>
                  </a:lnTo>
                  <a:lnTo>
                    <a:pt x="316" y="370"/>
                  </a:lnTo>
                  <a:lnTo>
                    <a:pt x="319" y="370"/>
                  </a:lnTo>
                  <a:lnTo>
                    <a:pt x="322" y="373"/>
                  </a:lnTo>
                  <a:lnTo>
                    <a:pt x="325" y="373"/>
                  </a:lnTo>
                  <a:lnTo>
                    <a:pt x="328" y="376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4" y="382"/>
                  </a:lnTo>
                  <a:lnTo>
                    <a:pt x="334" y="385"/>
                  </a:lnTo>
                  <a:lnTo>
                    <a:pt x="334" y="385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1" y="391"/>
                  </a:lnTo>
                  <a:lnTo>
                    <a:pt x="331" y="391"/>
                  </a:lnTo>
                  <a:lnTo>
                    <a:pt x="331" y="394"/>
                  </a:lnTo>
                  <a:lnTo>
                    <a:pt x="328" y="394"/>
                  </a:lnTo>
                  <a:lnTo>
                    <a:pt x="328" y="397"/>
                  </a:lnTo>
                  <a:lnTo>
                    <a:pt x="325" y="397"/>
                  </a:lnTo>
                  <a:lnTo>
                    <a:pt x="325" y="397"/>
                  </a:lnTo>
                  <a:lnTo>
                    <a:pt x="322" y="400"/>
                  </a:lnTo>
                  <a:lnTo>
                    <a:pt x="319" y="403"/>
                  </a:lnTo>
                  <a:lnTo>
                    <a:pt x="316" y="403"/>
                  </a:lnTo>
                  <a:lnTo>
                    <a:pt x="313" y="403"/>
                  </a:lnTo>
                  <a:lnTo>
                    <a:pt x="304" y="406"/>
                  </a:lnTo>
                  <a:lnTo>
                    <a:pt x="298" y="409"/>
                  </a:lnTo>
                  <a:lnTo>
                    <a:pt x="289" y="412"/>
                  </a:lnTo>
                  <a:lnTo>
                    <a:pt x="283" y="412"/>
                  </a:lnTo>
                  <a:lnTo>
                    <a:pt x="274" y="415"/>
                  </a:lnTo>
                  <a:lnTo>
                    <a:pt x="271" y="418"/>
                  </a:lnTo>
                  <a:lnTo>
                    <a:pt x="268" y="418"/>
                  </a:lnTo>
                  <a:lnTo>
                    <a:pt x="262" y="421"/>
                  </a:lnTo>
                  <a:lnTo>
                    <a:pt x="256" y="424"/>
                  </a:lnTo>
                  <a:lnTo>
                    <a:pt x="250" y="430"/>
                  </a:lnTo>
                  <a:lnTo>
                    <a:pt x="244" y="433"/>
                  </a:lnTo>
                  <a:lnTo>
                    <a:pt x="235" y="436"/>
                  </a:lnTo>
                  <a:lnTo>
                    <a:pt x="230" y="439"/>
                  </a:lnTo>
                  <a:lnTo>
                    <a:pt x="227" y="442"/>
                  </a:lnTo>
                  <a:lnTo>
                    <a:pt x="224" y="442"/>
                  </a:lnTo>
                  <a:lnTo>
                    <a:pt x="221" y="442"/>
                  </a:lnTo>
                  <a:lnTo>
                    <a:pt x="218" y="445"/>
                  </a:lnTo>
                  <a:lnTo>
                    <a:pt x="218" y="442"/>
                  </a:lnTo>
                  <a:lnTo>
                    <a:pt x="221" y="439"/>
                  </a:lnTo>
                  <a:lnTo>
                    <a:pt x="221" y="436"/>
                  </a:lnTo>
                  <a:lnTo>
                    <a:pt x="224" y="433"/>
                  </a:lnTo>
                  <a:lnTo>
                    <a:pt x="224" y="430"/>
                  </a:lnTo>
                  <a:lnTo>
                    <a:pt x="227" y="430"/>
                  </a:lnTo>
                  <a:lnTo>
                    <a:pt x="232" y="424"/>
                  </a:lnTo>
                  <a:lnTo>
                    <a:pt x="235" y="421"/>
                  </a:lnTo>
                  <a:lnTo>
                    <a:pt x="241" y="418"/>
                  </a:lnTo>
                  <a:lnTo>
                    <a:pt x="247" y="412"/>
                  </a:lnTo>
                  <a:lnTo>
                    <a:pt x="250" y="409"/>
                  </a:lnTo>
                  <a:lnTo>
                    <a:pt x="247" y="409"/>
                  </a:lnTo>
                  <a:lnTo>
                    <a:pt x="241" y="409"/>
                  </a:lnTo>
                  <a:lnTo>
                    <a:pt x="235" y="409"/>
                  </a:lnTo>
                  <a:lnTo>
                    <a:pt x="230" y="409"/>
                  </a:lnTo>
                  <a:lnTo>
                    <a:pt x="224" y="412"/>
                  </a:lnTo>
                  <a:lnTo>
                    <a:pt x="218" y="412"/>
                  </a:lnTo>
                  <a:lnTo>
                    <a:pt x="212" y="415"/>
                  </a:lnTo>
                  <a:lnTo>
                    <a:pt x="206" y="415"/>
                  </a:lnTo>
                  <a:lnTo>
                    <a:pt x="194" y="421"/>
                  </a:lnTo>
                  <a:lnTo>
                    <a:pt x="188" y="421"/>
                  </a:lnTo>
                  <a:lnTo>
                    <a:pt x="182" y="424"/>
                  </a:lnTo>
                  <a:lnTo>
                    <a:pt x="179" y="427"/>
                  </a:lnTo>
                  <a:lnTo>
                    <a:pt x="173" y="427"/>
                  </a:lnTo>
                  <a:lnTo>
                    <a:pt x="167" y="430"/>
                  </a:lnTo>
                  <a:lnTo>
                    <a:pt x="161" y="433"/>
                  </a:lnTo>
                  <a:lnTo>
                    <a:pt x="155" y="433"/>
                  </a:lnTo>
                  <a:lnTo>
                    <a:pt x="149" y="436"/>
                  </a:lnTo>
                  <a:lnTo>
                    <a:pt x="143" y="439"/>
                  </a:lnTo>
                  <a:lnTo>
                    <a:pt x="137" y="442"/>
                  </a:lnTo>
                  <a:lnTo>
                    <a:pt x="131" y="448"/>
                  </a:lnTo>
                  <a:lnTo>
                    <a:pt x="125" y="451"/>
                  </a:lnTo>
                  <a:lnTo>
                    <a:pt x="122" y="454"/>
                  </a:lnTo>
                  <a:lnTo>
                    <a:pt x="116" y="457"/>
                  </a:lnTo>
                  <a:lnTo>
                    <a:pt x="110" y="463"/>
                  </a:lnTo>
                  <a:lnTo>
                    <a:pt x="107" y="466"/>
                  </a:lnTo>
                  <a:lnTo>
                    <a:pt x="95" y="475"/>
                  </a:lnTo>
                  <a:lnTo>
                    <a:pt x="87" y="487"/>
                  </a:lnTo>
                  <a:lnTo>
                    <a:pt x="78" y="496"/>
                  </a:lnTo>
                  <a:lnTo>
                    <a:pt x="75" y="499"/>
                  </a:lnTo>
                  <a:lnTo>
                    <a:pt x="69" y="505"/>
                  </a:lnTo>
                  <a:lnTo>
                    <a:pt x="66" y="508"/>
                  </a:lnTo>
                  <a:lnTo>
                    <a:pt x="63" y="511"/>
                  </a:lnTo>
                  <a:lnTo>
                    <a:pt x="57" y="514"/>
                  </a:lnTo>
                  <a:lnTo>
                    <a:pt x="54" y="517"/>
                  </a:lnTo>
                  <a:lnTo>
                    <a:pt x="51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5" y="520"/>
                  </a:lnTo>
                  <a:lnTo>
                    <a:pt x="42" y="520"/>
                  </a:lnTo>
                  <a:lnTo>
                    <a:pt x="42" y="523"/>
                  </a:lnTo>
                  <a:lnTo>
                    <a:pt x="39" y="523"/>
                  </a:lnTo>
                  <a:lnTo>
                    <a:pt x="39" y="520"/>
                  </a:lnTo>
                  <a:lnTo>
                    <a:pt x="36" y="520"/>
                  </a:lnTo>
                  <a:lnTo>
                    <a:pt x="33" y="520"/>
                  </a:lnTo>
                  <a:lnTo>
                    <a:pt x="33" y="520"/>
                  </a:lnTo>
                  <a:lnTo>
                    <a:pt x="30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4" y="514"/>
                  </a:lnTo>
                  <a:lnTo>
                    <a:pt x="21" y="511"/>
                  </a:lnTo>
                  <a:lnTo>
                    <a:pt x="21" y="508"/>
                  </a:lnTo>
                  <a:lnTo>
                    <a:pt x="18" y="508"/>
                  </a:lnTo>
                  <a:lnTo>
                    <a:pt x="15" y="505"/>
                  </a:lnTo>
                  <a:lnTo>
                    <a:pt x="12" y="499"/>
                  </a:lnTo>
                  <a:lnTo>
                    <a:pt x="9" y="496"/>
                  </a:lnTo>
                  <a:lnTo>
                    <a:pt x="6" y="490"/>
                  </a:lnTo>
                  <a:lnTo>
                    <a:pt x="3" y="484"/>
                  </a:lnTo>
                  <a:lnTo>
                    <a:pt x="3" y="481"/>
                  </a:lnTo>
                  <a:lnTo>
                    <a:pt x="0" y="478"/>
                  </a:lnTo>
                  <a:lnTo>
                    <a:pt x="0" y="475"/>
                  </a:lnTo>
                  <a:lnTo>
                    <a:pt x="0" y="472"/>
                  </a:lnTo>
                  <a:lnTo>
                    <a:pt x="0" y="469"/>
                  </a:lnTo>
                  <a:lnTo>
                    <a:pt x="0" y="466"/>
                  </a:lnTo>
                  <a:lnTo>
                    <a:pt x="0" y="463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3" y="457"/>
                  </a:lnTo>
                  <a:lnTo>
                    <a:pt x="3" y="454"/>
                  </a:lnTo>
                  <a:lnTo>
                    <a:pt x="6" y="454"/>
                  </a:lnTo>
                  <a:lnTo>
                    <a:pt x="6" y="451"/>
                  </a:lnTo>
                  <a:lnTo>
                    <a:pt x="9" y="451"/>
                  </a:lnTo>
                  <a:lnTo>
                    <a:pt x="12" y="448"/>
                  </a:lnTo>
                  <a:lnTo>
                    <a:pt x="15" y="448"/>
                  </a:lnTo>
                  <a:lnTo>
                    <a:pt x="15" y="448"/>
                  </a:lnTo>
                  <a:lnTo>
                    <a:pt x="21" y="448"/>
                  </a:lnTo>
                  <a:lnTo>
                    <a:pt x="24" y="445"/>
                  </a:lnTo>
                  <a:lnTo>
                    <a:pt x="27" y="445"/>
                  </a:lnTo>
                  <a:lnTo>
                    <a:pt x="30" y="445"/>
                  </a:lnTo>
                  <a:lnTo>
                    <a:pt x="30" y="442"/>
                  </a:lnTo>
                  <a:lnTo>
                    <a:pt x="33" y="442"/>
                  </a:lnTo>
                  <a:lnTo>
                    <a:pt x="33" y="439"/>
                  </a:lnTo>
                  <a:lnTo>
                    <a:pt x="36" y="439"/>
                  </a:lnTo>
                  <a:lnTo>
                    <a:pt x="3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4A653FC7-E2C2-42BD-A74E-D7D4104D5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7765" y="2799018"/>
              <a:ext cx="872263" cy="1211142"/>
            </a:xfrm>
            <a:custGeom>
              <a:avLst/>
              <a:gdLst>
                <a:gd name="T0" fmla="*/ 110 w 435"/>
                <a:gd name="T1" fmla="*/ 415 h 604"/>
                <a:gd name="T2" fmla="*/ 164 w 435"/>
                <a:gd name="T3" fmla="*/ 365 h 604"/>
                <a:gd name="T4" fmla="*/ 182 w 435"/>
                <a:gd name="T5" fmla="*/ 317 h 604"/>
                <a:gd name="T6" fmla="*/ 193 w 435"/>
                <a:gd name="T7" fmla="*/ 212 h 604"/>
                <a:gd name="T8" fmla="*/ 199 w 435"/>
                <a:gd name="T9" fmla="*/ 95 h 604"/>
                <a:gd name="T10" fmla="*/ 202 w 435"/>
                <a:gd name="T11" fmla="*/ 45 h 604"/>
                <a:gd name="T12" fmla="*/ 193 w 435"/>
                <a:gd name="T13" fmla="*/ 18 h 604"/>
                <a:gd name="T14" fmla="*/ 199 w 435"/>
                <a:gd name="T15" fmla="*/ 0 h 604"/>
                <a:gd name="T16" fmla="*/ 220 w 435"/>
                <a:gd name="T17" fmla="*/ 3 h 604"/>
                <a:gd name="T18" fmla="*/ 238 w 435"/>
                <a:gd name="T19" fmla="*/ 15 h 604"/>
                <a:gd name="T20" fmla="*/ 244 w 435"/>
                <a:gd name="T21" fmla="*/ 39 h 604"/>
                <a:gd name="T22" fmla="*/ 232 w 435"/>
                <a:gd name="T23" fmla="*/ 89 h 604"/>
                <a:gd name="T24" fmla="*/ 226 w 435"/>
                <a:gd name="T25" fmla="*/ 191 h 604"/>
                <a:gd name="T26" fmla="*/ 223 w 435"/>
                <a:gd name="T27" fmla="*/ 269 h 604"/>
                <a:gd name="T28" fmla="*/ 208 w 435"/>
                <a:gd name="T29" fmla="*/ 347 h 604"/>
                <a:gd name="T30" fmla="*/ 265 w 435"/>
                <a:gd name="T31" fmla="*/ 308 h 604"/>
                <a:gd name="T32" fmla="*/ 289 w 435"/>
                <a:gd name="T33" fmla="*/ 281 h 604"/>
                <a:gd name="T34" fmla="*/ 259 w 435"/>
                <a:gd name="T35" fmla="*/ 263 h 604"/>
                <a:gd name="T36" fmla="*/ 283 w 435"/>
                <a:gd name="T37" fmla="*/ 254 h 604"/>
                <a:gd name="T38" fmla="*/ 342 w 435"/>
                <a:gd name="T39" fmla="*/ 251 h 604"/>
                <a:gd name="T40" fmla="*/ 360 w 435"/>
                <a:gd name="T41" fmla="*/ 254 h 604"/>
                <a:gd name="T42" fmla="*/ 366 w 435"/>
                <a:gd name="T43" fmla="*/ 263 h 604"/>
                <a:gd name="T44" fmla="*/ 348 w 435"/>
                <a:gd name="T45" fmla="*/ 278 h 604"/>
                <a:gd name="T46" fmla="*/ 319 w 435"/>
                <a:gd name="T47" fmla="*/ 299 h 604"/>
                <a:gd name="T48" fmla="*/ 265 w 435"/>
                <a:gd name="T49" fmla="*/ 329 h 604"/>
                <a:gd name="T50" fmla="*/ 211 w 435"/>
                <a:gd name="T51" fmla="*/ 368 h 604"/>
                <a:gd name="T52" fmla="*/ 193 w 435"/>
                <a:gd name="T53" fmla="*/ 403 h 604"/>
                <a:gd name="T54" fmla="*/ 173 w 435"/>
                <a:gd name="T55" fmla="*/ 478 h 604"/>
                <a:gd name="T56" fmla="*/ 125 w 435"/>
                <a:gd name="T57" fmla="*/ 565 h 604"/>
                <a:gd name="T58" fmla="*/ 101 w 435"/>
                <a:gd name="T59" fmla="*/ 595 h 604"/>
                <a:gd name="T60" fmla="*/ 68 w 435"/>
                <a:gd name="T61" fmla="*/ 604 h 604"/>
                <a:gd name="T62" fmla="*/ 36 w 435"/>
                <a:gd name="T63" fmla="*/ 604 h 604"/>
                <a:gd name="T64" fmla="*/ 6 w 435"/>
                <a:gd name="T65" fmla="*/ 595 h 604"/>
                <a:gd name="T66" fmla="*/ 9 w 435"/>
                <a:gd name="T67" fmla="*/ 583 h 604"/>
                <a:gd name="T68" fmla="*/ 65 w 435"/>
                <a:gd name="T69" fmla="*/ 559 h 604"/>
                <a:gd name="T70" fmla="*/ 110 w 435"/>
                <a:gd name="T71" fmla="*/ 517 h 604"/>
                <a:gd name="T72" fmla="*/ 143 w 435"/>
                <a:gd name="T73" fmla="*/ 463 h 604"/>
                <a:gd name="T74" fmla="*/ 155 w 435"/>
                <a:gd name="T75" fmla="*/ 412 h 604"/>
                <a:gd name="T76" fmla="*/ 110 w 435"/>
                <a:gd name="T77" fmla="*/ 442 h 604"/>
                <a:gd name="T78" fmla="*/ 80 w 435"/>
                <a:gd name="T79" fmla="*/ 481 h 604"/>
                <a:gd name="T80" fmla="*/ 68 w 435"/>
                <a:gd name="T81" fmla="*/ 502 h 604"/>
                <a:gd name="T82" fmla="*/ 56 w 435"/>
                <a:gd name="T83" fmla="*/ 505 h 604"/>
                <a:gd name="T84" fmla="*/ 45 w 435"/>
                <a:gd name="T85" fmla="*/ 493 h 604"/>
                <a:gd name="T86" fmla="*/ 42 w 435"/>
                <a:gd name="T87" fmla="*/ 463 h 604"/>
                <a:gd name="T88" fmla="*/ 53 w 435"/>
                <a:gd name="T89" fmla="*/ 457 h 604"/>
                <a:gd name="T90" fmla="*/ 59 w 435"/>
                <a:gd name="T91" fmla="*/ 460 h 604"/>
                <a:gd name="T92" fmla="*/ 432 w 435"/>
                <a:gd name="T93" fmla="*/ 556 h 604"/>
                <a:gd name="T94" fmla="*/ 411 w 435"/>
                <a:gd name="T95" fmla="*/ 547 h 604"/>
                <a:gd name="T96" fmla="*/ 372 w 435"/>
                <a:gd name="T97" fmla="*/ 544 h 604"/>
                <a:gd name="T98" fmla="*/ 333 w 435"/>
                <a:gd name="T99" fmla="*/ 526 h 604"/>
                <a:gd name="T100" fmla="*/ 277 w 435"/>
                <a:gd name="T101" fmla="*/ 469 h 604"/>
                <a:gd name="T102" fmla="*/ 241 w 435"/>
                <a:gd name="T103" fmla="*/ 415 h 604"/>
                <a:gd name="T104" fmla="*/ 223 w 435"/>
                <a:gd name="T105" fmla="*/ 395 h 604"/>
                <a:gd name="T106" fmla="*/ 208 w 435"/>
                <a:gd name="T107" fmla="*/ 392 h 604"/>
                <a:gd name="T108" fmla="*/ 208 w 435"/>
                <a:gd name="T109" fmla="*/ 406 h 604"/>
                <a:gd name="T110" fmla="*/ 244 w 435"/>
                <a:gd name="T111" fmla="*/ 478 h 604"/>
                <a:gd name="T112" fmla="*/ 268 w 435"/>
                <a:gd name="T113" fmla="*/ 550 h 604"/>
                <a:gd name="T114" fmla="*/ 283 w 435"/>
                <a:gd name="T115" fmla="*/ 583 h 604"/>
                <a:gd name="T116" fmla="*/ 301 w 435"/>
                <a:gd name="T117" fmla="*/ 595 h 604"/>
                <a:gd name="T118" fmla="*/ 330 w 435"/>
                <a:gd name="T119" fmla="*/ 592 h 604"/>
                <a:gd name="T120" fmla="*/ 378 w 435"/>
                <a:gd name="T121" fmla="*/ 583 h 604"/>
                <a:gd name="T122" fmla="*/ 420 w 435"/>
                <a:gd name="T123" fmla="*/ 577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" h="604">
                  <a:moveTo>
                    <a:pt x="59" y="460"/>
                  </a:moveTo>
                  <a:lnTo>
                    <a:pt x="62" y="457"/>
                  </a:lnTo>
                  <a:lnTo>
                    <a:pt x="68" y="451"/>
                  </a:lnTo>
                  <a:lnTo>
                    <a:pt x="74" y="445"/>
                  </a:lnTo>
                  <a:lnTo>
                    <a:pt x="83" y="436"/>
                  </a:lnTo>
                  <a:lnTo>
                    <a:pt x="92" y="427"/>
                  </a:lnTo>
                  <a:lnTo>
                    <a:pt x="101" y="421"/>
                  </a:lnTo>
                  <a:lnTo>
                    <a:pt x="110" y="415"/>
                  </a:lnTo>
                  <a:lnTo>
                    <a:pt x="119" y="406"/>
                  </a:lnTo>
                  <a:lnTo>
                    <a:pt x="128" y="400"/>
                  </a:lnTo>
                  <a:lnTo>
                    <a:pt x="137" y="395"/>
                  </a:lnTo>
                  <a:lnTo>
                    <a:pt x="146" y="386"/>
                  </a:lnTo>
                  <a:lnTo>
                    <a:pt x="155" y="377"/>
                  </a:lnTo>
                  <a:lnTo>
                    <a:pt x="158" y="374"/>
                  </a:lnTo>
                  <a:lnTo>
                    <a:pt x="161" y="368"/>
                  </a:lnTo>
                  <a:lnTo>
                    <a:pt x="164" y="365"/>
                  </a:lnTo>
                  <a:lnTo>
                    <a:pt x="167" y="359"/>
                  </a:lnTo>
                  <a:lnTo>
                    <a:pt x="170" y="356"/>
                  </a:lnTo>
                  <a:lnTo>
                    <a:pt x="173" y="350"/>
                  </a:lnTo>
                  <a:lnTo>
                    <a:pt x="176" y="344"/>
                  </a:lnTo>
                  <a:lnTo>
                    <a:pt x="176" y="338"/>
                  </a:lnTo>
                  <a:lnTo>
                    <a:pt x="179" y="332"/>
                  </a:lnTo>
                  <a:lnTo>
                    <a:pt x="179" y="326"/>
                  </a:lnTo>
                  <a:lnTo>
                    <a:pt x="182" y="317"/>
                  </a:lnTo>
                  <a:lnTo>
                    <a:pt x="185" y="305"/>
                  </a:lnTo>
                  <a:lnTo>
                    <a:pt x="185" y="293"/>
                  </a:lnTo>
                  <a:lnTo>
                    <a:pt x="188" y="281"/>
                  </a:lnTo>
                  <a:lnTo>
                    <a:pt x="188" y="272"/>
                  </a:lnTo>
                  <a:lnTo>
                    <a:pt x="191" y="260"/>
                  </a:lnTo>
                  <a:lnTo>
                    <a:pt x="191" y="248"/>
                  </a:lnTo>
                  <a:lnTo>
                    <a:pt x="191" y="236"/>
                  </a:lnTo>
                  <a:lnTo>
                    <a:pt x="193" y="212"/>
                  </a:lnTo>
                  <a:lnTo>
                    <a:pt x="193" y="191"/>
                  </a:lnTo>
                  <a:lnTo>
                    <a:pt x="193" y="167"/>
                  </a:lnTo>
                  <a:lnTo>
                    <a:pt x="193" y="143"/>
                  </a:lnTo>
                  <a:lnTo>
                    <a:pt x="196" y="137"/>
                  </a:lnTo>
                  <a:lnTo>
                    <a:pt x="196" y="131"/>
                  </a:lnTo>
                  <a:lnTo>
                    <a:pt x="196" y="119"/>
                  </a:lnTo>
                  <a:lnTo>
                    <a:pt x="199" y="107"/>
                  </a:lnTo>
                  <a:lnTo>
                    <a:pt x="199" y="95"/>
                  </a:lnTo>
                  <a:lnTo>
                    <a:pt x="202" y="83"/>
                  </a:lnTo>
                  <a:lnTo>
                    <a:pt x="202" y="77"/>
                  </a:lnTo>
                  <a:lnTo>
                    <a:pt x="202" y="71"/>
                  </a:lnTo>
                  <a:lnTo>
                    <a:pt x="202" y="65"/>
                  </a:lnTo>
                  <a:lnTo>
                    <a:pt x="202" y="59"/>
                  </a:lnTo>
                  <a:lnTo>
                    <a:pt x="202" y="53"/>
                  </a:lnTo>
                  <a:lnTo>
                    <a:pt x="202" y="48"/>
                  </a:lnTo>
                  <a:lnTo>
                    <a:pt x="202" y="45"/>
                  </a:lnTo>
                  <a:lnTo>
                    <a:pt x="199" y="45"/>
                  </a:lnTo>
                  <a:lnTo>
                    <a:pt x="199" y="42"/>
                  </a:lnTo>
                  <a:lnTo>
                    <a:pt x="199" y="39"/>
                  </a:lnTo>
                  <a:lnTo>
                    <a:pt x="196" y="36"/>
                  </a:lnTo>
                  <a:lnTo>
                    <a:pt x="196" y="33"/>
                  </a:lnTo>
                  <a:lnTo>
                    <a:pt x="193" y="27"/>
                  </a:lnTo>
                  <a:lnTo>
                    <a:pt x="193" y="21"/>
                  </a:lnTo>
                  <a:lnTo>
                    <a:pt x="193" y="18"/>
                  </a:lnTo>
                  <a:lnTo>
                    <a:pt x="191" y="15"/>
                  </a:lnTo>
                  <a:lnTo>
                    <a:pt x="191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3" y="6"/>
                  </a:lnTo>
                  <a:lnTo>
                    <a:pt x="193" y="3"/>
                  </a:lnTo>
                  <a:lnTo>
                    <a:pt x="196" y="3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2" y="0"/>
                  </a:lnTo>
                  <a:lnTo>
                    <a:pt x="205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4" y="3"/>
                  </a:lnTo>
                  <a:lnTo>
                    <a:pt x="217" y="3"/>
                  </a:lnTo>
                  <a:lnTo>
                    <a:pt x="220" y="3"/>
                  </a:lnTo>
                  <a:lnTo>
                    <a:pt x="223" y="6"/>
                  </a:lnTo>
                  <a:lnTo>
                    <a:pt x="226" y="6"/>
                  </a:lnTo>
                  <a:lnTo>
                    <a:pt x="229" y="9"/>
                  </a:lnTo>
                  <a:lnTo>
                    <a:pt x="232" y="9"/>
                  </a:lnTo>
                  <a:lnTo>
                    <a:pt x="232" y="12"/>
                  </a:lnTo>
                  <a:lnTo>
                    <a:pt x="235" y="12"/>
                  </a:lnTo>
                  <a:lnTo>
                    <a:pt x="238" y="15"/>
                  </a:lnTo>
                  <a:lnTo>
                    <a:pt x="238" y="15"/>
                  </a:lnTo>
                  <a:lnTo>
                    <a:pt x="241" y="18"/>
                  </a:lnTo>
                  <a:lnTo>
                    <a:pt x="241" y="21"/>
                  </a:lnTo>
                  <a:lnTo>
                    <a:pt x="241" y="24"/>
                  </a:lnTo>
                  <a:lnTo>
                    <a:pt x="241" y="24"/>
                  </a:lnTo>
                  <a:lnTo>
                    <a:pt x="244" y="27"/>
                  </a:lnTo>
                  <a:lnTo>
                    <a:pt x="244" y="30"/>
                  </a:lnTo>
                  <a:lnTo>
                    <a:pt x="244" y="33"/>
                  </a:lnTo>
                  <a:lnTo>
                    <a:pt x="244" y="39"/>
                  </a:lnTo>
                  <a:lnTo>
                    <a:pt x="244" y="42"/>
                  </a:lnTo>
                  <a:lnTo>
                    <a:pt x="241" y="48"/>
                  </a:lnTo>
                  <a:lnTo>
                    <a:pt x="241" y="53"/>
                  </a:lnTo>
                  <a:lnTo>
                    <a:pt x="238" y="59"/>
                  </a:lnTo>
                  <a:lnTo>
                    <a:pt x="235" y="71"/>
                  </a:lnTo>
                  <a:lnTo>
                    <a:pt x="235" y="77"/>
                  </a:lnTo>
                  <a:lnTo>
                    <a:pt x="232" y="83"/>
                  </a:lnTo>
                  <a:lnTo>
                    <a:pt x="232" y="89"/>
                  </a:lnTo>
                  <a:lnTo>
                    <a:pt x="232" y="92"/>
                  </a:lnTo>
                  <a:lnTo>
                    <a:pt x="229" y="116"/>
                  </a:lnTo>
                  <a:lnTo>
                    <a:pt x="226" y="128"/>
                  </a:lnTo>
                  <a:lnTo>
                    <a:pt x="226" y="143"/>
                  </a:lnTo>
                  <a:lnTo>
                    <a:pt x="226" y="155"/>
                  </a:lnTo>
                  <a:lnTo>
                    <a:pt x="226" y="167"/>
                  </a:lnTo>
                  <a:lnTo>
                    <a:pt x="226" y="179"/>
                  </a:lnTo>
                  <a:lnTo>
                    <a:pt x="226" y="191"/>
                  </a:lnTo>
                  <a:lnTo>
                    <a:pt x="226" y="200"/>
                  </a:lnTo>
                  <a:lnTo>
                    <a:pt x="226" y="212"/>
                  </a:lnTo>
                  <a:lnTo>
                    <a:pt x="226" y="221"/>
                  </a:lnTo>
                  <a:lnTo>
                    <a:pt x="226" y="230"/>
                  </a:lnTo>
                  <a:lnTo>
                    <a:pt x="226" y="239"/>
                  </a:lnTo>
                  <a:lnTo>
                    <a:pt x="223" y="251"/>
                  </a:lnTo>
                  <a:lnTo>
                    <a:pt x="223" y="260"/>
                  </a:lnTo>
                  <a:lnTo>
                    <a:pt x="223" y="269"/>
                  </a:lnTo>
                  <a:lnTo>
                    <a:pt x="220" y="278"/>
                  </a:lnTo>
                  <a:lnTo>
                    <a:pt x="220" y="290"/>
                  </a:lnTo>
                  <a:lnTo>
                    <a:pt x="217" y="299"/>
                  </a:lnTo>
                  <a:lnTo>
                    <a:pt x="217" y="308"/>
                  </a:lnTo>
                  <a:lnTo>
                    <a:pt x="214" y="317"/>
                  </a:lnTo>
                  <a:lnTo>
                    <a:pt x="211" y="326"/>
                  </a:lnTo>
                  <a:lnTo>
                    <a:pt x="211" y="338"/>
                  </a:lnTo>
                  <a:lnTo>
                    <a:pt x="208" y="347"/>
                  </a:lnTo>
                  <a:lnTo>
                    <a:pt x="217" y="341"/>
                  </a:lnTo>
                  <a:lnTo>
                    <a:pt x="226" y="332"/>
                  </a:lnTo>
                  <a:lnTo>
                    <a:pt x="235" y="326"/>
                  </a:lnTo>
                  <a:lnTo>
                    <a:pt x="241" y="323"/>
                  </a:lnTo>
                  <a:lnTo>
                    <a:pt x="247" y="320"/>
                  </a:lnTo>
                  <a:lnTo>
                    <a:pt x="253" y="317"/>
                  </a:lnTo>
                  <a:lnTo>
                    <a:pt x="259" y="314"/>
                  </a:lnTo>
                  <a:lnTo>
                    <a:pt x="265" y="308"/>
                  </a:lnTo>
                  <a:lnTo>
                    <a:pt x="271" y="305"/>
                  </a:lnTo>
                  <a:lnTo>
                    <a:pt x="277" y="302"/>
                  </a:lnTo>
                  <a:lnTo>
                    <a:pt x="283" y="296"/>
                  </a:lnTo>
                  <a:lnTo>
                    <a:pt x="289" y="293"/>
                  </a:lnTo>
                  <a:lnTo>
                    <a:pt x="298" y="287"/>
                  </a:lnTo>
                  <a:lnTo>
                    <a:pt x="295" y="287"/>
                  </a:lnTo>
                  <a:lnTo>
                    <a:pt x="292" y="284"/>
                  </a:lnTo>
                  <a:lnTo>
                    <a:pt x="289" y="281"/>
                  </a:lnTo>
                  <a:lnTo>
                    <a:pt x="286" y="281"/>
                  </a:lnTo>
                  <a:lnTo>
                    <a:pt x="280" y="278"/>
                  </a:lnTo>
                  <a:lnTo>
                    <a:pt x="274" y="275"/>
                  </a:lnTo>
                  <a:lnTo>
                    <a:pt x="271" y="272"/>
                  </a:lnTo>
                  <a:lnTo>
                    <a:pt x="265" y="269"/>
                  </a:lnTo>
                  <a:lnTo>
                    <a:pt x="262" y="269"/>
                  </a:lnTo>
                  <a:lnTo>
                    <a:pt x="262" y="266"/>
                  </a:lnTo>
                  <a:lnTo>
                    <a:pt x="259" y="263"/>
                  </a:lnTo>
                  <a:lnTo>
                    <a:pt x="256" y="260"/>
                  </a:lnTo>
                  <a:lnTo>
                    <a:pt x="256" y="260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65" y="257"/>
                  </a:lnTo>
                  <a:lnTo>
                    <a:pt x="268" y="257"/>
                  </a:lnTo>
                  <a:lnTo>
                    <a:pt x="274" y="257"/>
                  </a:lnTo>
                  <a:lnTo>
                    <a:pt x="283" y="254"/>
                  </a:lnTo>
                  <a:lnTo>
                    <a:pt x="295" y="254"/>
                  </a:lnTo>
                  <a:lnTo>
                    <a:pt x="304" y="254"/>
                  </a:lnTo>
                  <a:lnTo>
                    <a:pt x="313" y="251"/>
                  </a:lnTo>
                  <a:lnTo>
                    <a:pt x="322" y="251"/>
                  </a:lnTo>
                  <a:lnTo>
                    <a:pt x="333" y="251"/>
                  </a:lnTo>
                  <a:lnTo>
                    <a:pt x="336" y="251"/>
                  </a:lnTo>
                  <a:lnTo>
                    <a:pt x="339" y="251"/>
                  </a:lnTo>
                  <a:lnTo>
                    <a:pt x="342" y="251"/>
                  </a:lnTo>
                  <a:lnTo>
                    <a:pt x="345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51" y="251"/>
                  </a:lnTo>
                  <a:lnTo>
                    <a:pt x="354" y="251"/>
                  </a:lnTo>
                  <a:lnTo>
                    <a:pt x="357" y="251"/>
                  </a:lnTo>
                  <a:lnTo>
                    <a:pt x="357" y="251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3" y="254"/>
                  </a:lnTo>
                  <a:lnTo>
                    <a:pt x="363" y="257"/>
                  </a:lnTo>
                  <a:lnTo>
                    <a:pt x="366" y="257"/>
                  </a:lnTo>
                  <a:lnTo>
                    <a:pt x="366" y="260"/>
                  </a:lnTo>
                  <a:lnTo>
                    <a:pt x="366" y="260"/>
                  </a:lnTo>
                  <a:lnTo>
                    <a:pt x="366" y="263"/>
                  </a:lnTo>
                  <a:lnTo>
                    <a:pt x="363" y="263"/>
                  </a:lnTo>
                  <a:lnTo>
                    <a:pt x="363" y="266"/>
                  </a:lnTo>
                  <a:lnTo>
                    <a:pt x="360" y="269"/>
                  </a:lnTo>
                  <a:lnTo>
                    <a:pt x="360" y="269"/>
                  </a:lnTo>
                  <a:lnTo>
                    <a:pt x="357" y="272"/>
                  </a:lnTo>
                  <a:lnTo>
                    <a:pt x="354" y="275"/>
                  </a:lnTo>
                  <a:lnTo>
                    <a:pt x="351" y="275"/>
                  </a:lnTo>
                  <a:lnTo>
                    <a:pt x="348" y="278"/>
                  </a:lnTo>
                  <a:lnTo>
                    <a:pt x="342" y="281"/>
                  </a:lnTo>
                  <a:lnTo>
                    <a:pt x="336" y="287"/>
                  </a:lnTo>
                  <a:lnTo>
                    <a:pt x="330" y="290"/>
                  </a:lnTo>
                  <a:lnTo>
                    <a:pt x="328" y="293"/>
                  </a:lnTo>
                  <a:lnTo>
                    <a:pt x="325" y="293"/>
                  </a:lnTo>
                  <a:lnTo>
                    <a:pt x="322" y="296"/>
                  </a:lnTo>
                  <a:lnTo>
                    <a:pt x="319" y="296"/>
                  </a:lnTo>
                  <a:lnTo>
                    <a:pt x="319" y="299"/>
                  </a:lnTo>
                  <a:lnTo>
                    <a:pt x="316" y="299"/>
                  </a:lnTo>
                  <a:lnTo>
                    <a:pt x="313" y="302"/>
                  </a:lnTo>
                  <a:lnTo>
                    <a:pt x="310" y="302"/>
                  </a:lnTo>
                  <a:lnTo>
                    <a:pt x="301" y="308"/>
                  </a:lnTo>
                  <a:lnTo>
                    <a:pt x="292" y="311"/>
                  </a:lnTo>
                  <a:lnTo>
                    <a:pt x="283" y="317"/>
                  </a:lnTo>
                  <a:lnTo>
                    <a:pt x="274" y="323"/>
                  </a:lnTo>
                  <a:lnTo>
                    <a:pt x="265" y="329"/>
                  </a:lnTo>
                  <a:lnTo>
                    <a:pt x="256" y="335"/>
                  </a:lnTo>
                  <a:lnTo>
                    <a:pt x="247" y="341"/>
                  </a:lnTo>
                  <a:lnTo>
                    <a:pt x="238" y="347"/>
                  </a:lnTo>
                  <a:lnTo>
                    <a:pt x="232" y="353"/>
                  </a:lnTo>
                  <a:lnTo>
                    <a:pt x="223" y="359"/>
                  </a:lnTo>
                  <a:lnTo>
                    <a:pt x="220" y="362"/>
                  </a:lnTo>
                  <a:lnTo>
                    <a:pt x="217" y="365"/>
                  </a:lnTo>
                  <a:lnTo>
                    <a:pt x="211" y="368"/>
                  </a:lnTo>
                  <a:lnTo>
                    <a:pt x="208" y="374"/>
                  </a:lnTo>
                  <a:lnTo>
                    <a:pt x="208" y="377"/>
                  </a:lnTo>
                  <a:lnTo>
                    <a:pt x="205" y="380"/>
                  </a:lnTo>
                  <a:lnTo>
                    <a:pt x="202" y="383"/>
                  </a:lnTo>
                  <a:lnTo>
                    <a:pt x="199" y="386"/>
                  </a:lnTo>
                  <a:lnTo>
                    <a:pt x="196" y="392"/>
                  </a:lnTo>
                  <a:lnTo>
                    <a:pt x="196" y="395"/>
                  </a:lnTo>
                  <a:lnTo>
                    <a:pt x="193" y="403"/>
                  </a:lnTo>
                  <a:lnTo>
                    <a:pt x="191" y="415"/>
                  </a:lnTo>
                  <a:lnTo>
                    <a:pt x="188" y="424"/>
                  </a:lnTo>
                  <a:lnTo>
                    <a:pt x="185" y="436"/>
                  </a:lnTo>
                  <a:lnTo>
                    <a:pt x="182" y="445"/>
                  </a:lnTo>
                  <a:lnTo>
                    <a:pt x="179" y="457"/>
                  </a:lnTo>
                  <a:lnTo>
                    <a:pt x="176" y="466"/>
                  </a:lnTo>
                  <a:lnTo>
                    <a:pt x="173" y="472"/>
                  </a:lnTo>
                  <a:lnTo>
                    <a:pt x="173" y="478"/>
                  </a:lnTo>
                  <a:lnTo>
                    <a:pt x="167" y="487"/>
                  </a:lnTo>
                  <a:lnTo>
                    <a:pt x="164" y="496"/>
                  </a:lnTo>
                  <a:lnTo>
                    <a:pt x="158" y="508"/>
                  </a:lnTo>
                  <a:lnTo>
                    <a:pt x="152" y="517"/>
                  </a:lnTo>
                  <a:lnTo>
                    <a:pt x="143" y="535"/>
                  </a:lnTo>
                  <a:lnTo>
                    <a:pt x="131" y="556"/>
                  </a:lnTo>
                  <a:lnTo>
                    <a:pt x="128" y="562"/>
                  </a:lnTo>
                  <a:lnTo>
                    <a:pt x="125" y="565"/>
                  </a:lnTo>
                  <a:lnTo>
                    <a:pt x="122" y="571"/>
                  </a:lnTo>
                  <a:lnTo>
                    <a:pt x="119" y="574"/>
                  </a:lnTo>
                  <a:lnTo>
                    <a:pt x="116" y="580"/>
                  </a:lnTo>
                  <a:lnTo>
                    <a:pt x="113" y="583"/>
                  </a:lnTo>
                  <a:lnTo>
                    <a:pt x="110" y="586"/>
                  </a:lnTo>
                  <a:lnTo>
                    <a:pt x="107" y="592"/>
                  </a:lnTo>
                  <a:lnTo>
                    <a:pt x="104" y="595"/>
                  </a:lnTo>
                  <a:lnTo>
                    <a:pt x="101" y="595"/>
                  </a:lnTo>
                  <a:lnTo>
                    <a:pt x="95" y="598"/>
                  </a:lnTo>
                  <a:lnTo>
                    <a:pt x="92" y="601"/>
                  </a:lnTo>
                  <a:lnTo>
                    <a:pt x="86" y="601"/>
                  </a:lnTo>
                  <a:lnTo>
                    <a:pt x="83" y="604"/>
                  </a:lnTo>
                  <a:lnTo>
                    <a:pt x="77" y="604"/>
                  </a:lnTo>
                  <a:lnTo>
                    <a:pt x="71" y="604"/>
                  </a:lnTo>
                  <a:lnTo>
                    <a:pt x="68" y="604"/>
                  </a:lnTo>
                  <a:lnTo>
                    <a:pt x="68" y="604"/>
                  </a:lnTo>
                  <a:lnTo>
                    <a:pt x="65" y="604"/>
                  </a:lnTo>
                  <a:lnTo>
                    <a:pt x="62" y="604"/>
                  </a:lnTo>
                  <a:lnTo>
                    <a:pt x="59" y="604"/>
                  </a:lnTo>
                  <a:lnTo>
                    <a:pt x="59" y="604"/>
                  </a:lnTo>
                  <a:lnTo>
                    <a:pt x="53" y="604"/>
                  </a:lnTo>
                  <a:lnTo>
                    <a:pt x="48" y="604"/>
                  </a:lnTo>
                  <a:lnTo>
                    <a:pt x="42" y="604"/>
                  </a:lnTo>
                  <a:lnTo>
                    <a:pt x="36" y="604"/>
                  </a:lnTo>
                  <a:lnTo>
                    <a:pt x="30" y="604"/>
                  </a:lnTo>
                  <a:lnTo>
                    <a:pt x="24" y="604"/>
                  </a:lnTo>
                  <a:lnTo>
                    <a:pt x="18" y="601"/>
                  </a:lnTo>
                  <a:lnTo>
                    <a:pt x="15" y="601"/>
                  </a:lnTo>
                  <a:lnTo>
                    <a:pt x="12" y="601"/>
                  </a:lnTo>
                  <a:lnTo>
                    <a:pt x="9" y="598"/>
                  </a:lnTo>
                  <a:lnTo>
                    <a:pt x="9" y="598"/>
                  </a:lnTo>
                  <a:lnTo>
                    <a:pt x="6" y="595"/>
                  </a:lnTo>
                  <a:lnTo>
                    <a:pt x="6" y="595"/>
                  </a:lnTo>
                  <a:lnTo>
                    <a:pt x="3" y="595"/>
                  </a:lnTo>
                  <a:lnTo>
                    <a:pt x="3" y="592"/>
                  </a:lnTo>
                  <a:lnTo>
                    <a:pt x="3" y="589"/>
                  </a:lnTo>
                  <a:lnTo>
                    <a:pt x="0" y="589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9" y="583"/>
                  </a:lnTo>
                  <a:lnTo>
                    <a:pt x="18" y="580"/>
                  </a:lnTo>
                  <a:lnTo>
                    <a:pt x="24" y="577"/>
                  </a:lnTo>
                  <a:lnTo>
                    <a:pt x="33" y="577"/>
                  </a:lnTo>
                  <a:lnTo>
                    <a:pt x="39" y="574"/>
                  </a:lnTo>
                  <a:lnTo>
                    <a:pt x="48" y="571"/>
                  </a:lnTo>
                  <a:lnTo>
                    <a:pt x="53" y="568"/>
                  </a:lnTo>
                  <a:lnTo>
                    <a:pt x="59" y="565"/>
                  </a:lnTo>
                  <a:lnTo>
                    <a:pt x="65" y="559"/>
                  </a:lnTo>
                  <a:lnTo>
                    <a:pt x="71" y="556"/>
                  </a:lnTo>
                  <a:lnTo>
                    <a:pt x="77" y="553"/>
                  </a:lnTo>
                  <a:lnTo>
                    <a:pt x="83" y="547"/>
                  </a:lnTo>
                  <a:lnTo>
                    <a:pt x="89" y="541"/>
                  </a:lnTo>
                  <a:lnTo>
                    <a:pt x="95" y="538"/>
                  </a:lnTo>
                  <a:lnTo>
                    <a:pt x="101" y="532"/>
                  </a:lnTo>
                  <a:lnTo>
                    <a:pt x="107" y="523"/>
                  </a:lnTo>
                  <a:lnTo>
                    <a:pt x="110" y="517"/>
                  </a:lnTo>
                  <a:lnTo>
                    <a:pt x="116" y="511"/>
                  </a:lnTo>
                  <a:lnTo>
                    <a:pt x="119" y="505"/>
                  </a:lnTo>
                  <a:lnTo>
                    <a:pt x="125" y="499"/>
                  </a:lnTo>
                  <a:lnTo>
                    <a:pt x="128" y="493"/>
                  </a:lnTo>
                  <a:lnTo>
                    <a:pt x="131" y="484"/>
                  </a:lnTo>
                  <a:lnTo>
                    <a:pt x="137" y="478"/>
                  </a:lnTo>
                  <a:lnTo>
                    <a:pt x="140" y="469"/>
                  </a:lnTo>
                  <a:lnTo>
                    <a:pt x="143" y="463"/>
                  </a:lnTo>
                  <a:lnTo>
                    <a:pt x="146" y="454"/>
                  </a:lnTo>
                  <a:lnTo>
                    <a:pt x="149" y="448"/>
                  </a:lnTo>
                  <a:lnTo>
                    <a:pt x="152" y="439"/>
                  </a:lnTo>
                  <a:lnTo>
                    <a:pt x="155" y="433"/>
                  </a:lnTo>
                  <a:lnTo>
                    <a:pt x="155" y="424"/>
                  </a:lnTo>
                  <a:lnTo>
                    <a:pt x="158" y="418"/>
                  </a:lnTo>
                  <a:lnTo>
                    <a:pt x="161" y="409"/>
                  </a:lnTo>
                  <a:lnTo>
                    <a:pt x="155" y="412"/>
                  </a:lnTo>
                  <a:lnTo>
                    <a:pt x="149" y="415"/>
                  </a:lnTo>
                  <a:lnTo>
                    <a:pt x="143" y="418"/>
                  </a:lnTo>
                  <a:lnTo>
                    <a:pt x="140" y="421"/>
                  </a:lnTo>
                  <a:lnTo>
                    <a:pt x="134" y="427"/>
                  </a:lnTo>
                  <a:lnTo>
                    <a:pt x="128" y="430"/>
                  </a:lnTo>
                  <a:lnTo>
                    <a:pt x="122" y="436"/>
                  </a:lnTo>
                  <a:lnTo>
                    <a:pt x="116" y="439"/>
                  </a:lnTo>
                  <a:lnTo>
                    <a:pt x="110" y="442"/>
                  </a:lnTo>
                  <a:lnTo>
                    <a:pt x="107" y="448"/>
                  </a:lnTo>
                  <a:lnTo>
                    <a:pt x="101" y="454"/>
                  </a:lnTo>
                  <a:lnTo>
                    <a:pt x="95" y="457"/>
                  </a:lnTo>
                  <a:lnTo>
                    <a:pt x="92" y="463"/>
                  </a:lnTo>
                  <a:lnTo>
                    <a:pt x="86" y="469"/>
                  </a:lnTo>
                  <a:lnTo>
                    <a:pt x="83" y="472"/>
                  </a:lnTo>
                  <a:lnTo>
                    <a:pt x="80" y="478"/>
                  </a:lnTo>
                  <a:lnTo>
                    <a:pt x="80" y="481"/>
                  </a:lnTo>
                  <a:lnTo>
                    <a:pt x="77" y="484"/>
                  </a:lnTo>
                  <a:lnTo>
                    <a:pt x="77" y="487"/>
                  </a:lnTo>
                  <a:lnTo>
                    <a:pt x="77" y="490"/>
                  </a:lnTo>
                  <a:lnTo>
                    <a:pt x="74" y="493"/>
                  </a:lnTo>
                  <a:lnTo>
                    <a:pt x="74" y="496"/>
                  </a:lnTo>
                  <a:lnTo>
                    <a:pt x="71" y="499"/>
                  </a:lnTo>
                  <a:lnTo>
                    <a:pt x="71" y="499"/>
                  </a:lnTo>
                  <a:lnTo>
                    <a:pt x="68" y="502"/>
                  </a:lnTo>
                  <a:lnTo>
                    <a:pt x="65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59" y="505"/>
                  </a:lnTo>
                  <a:lnTo>
                    <a:pt x="59" y="505"/>
                  </a:lnTo>
                  <a:lnTo>
                    <a:pt x="56" y="505"/>
                  </a:lnTo>
                  <a:lnTo>
                    <a:pt x="56" y="505"/>
                  </a:lnTo>
                  <a:lnTo>
                    <a:pt x="53" y="505"/>
                  </a:lnTo>
                  <a:lnTo>
                    <a:pt x="53" y="502"/>
                  </a:lnTo>
                  <a:lnTo>
                    <a:pt x="51" y="502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5" y="496"/>
                  </a:lnTo>
                  <a:lnTo>
                    <a:pt x="45" y="493"/>
                  </a:lnTo>
                  <a:lnTo>
                    <a:pt x="42" y="490"/>
                  </a:lnTo>
                  <a:lnTo>
                    <a:pt x="42" y="487"/>
                  </a:lnTo>
                  <a:lnTo>
                    <a:pt x="42" y="481"/>
                  </a:lnTo>
                  <a:lnTo>
                    <a:pt x="39" y="478"/>
                  </a:lnTo>
                  <a:lnTo>
                    <a:pt x="39" y="475"/>
                  </a:lnTo>
                  <a:lnTo>
                    <a:pt x="42" y="472"/>
                  </a:lnTo>
                  <a:lnTo>
                    <a:pt x="42" y="466"/>
                  </a:lnTo>
                  <a:lnTo>
                    <a:pt x="42" y="463"/>
                  </a:lnTo>
                  <a:lnTo>
                    <a:pt x="45" y="463"/>
                  </a:lnTo>
                  <a:lnTo>
                    <a:pt x="45" y="460"/>
                  </a:lnTo>
                  <a:lnTo>
                    <a:pt x="45" y="460"/>
                  </a:lnTo>
                  <a:lnTo>
                    <a:pt x="48" y="460"/>
                  </a:lnTo>
                  <a:lnTo>
                    <a:pt x="48" y="457"/>
                  </a:lnTo>
                  <a:lnTo>
                    <a:pt x="51" y="457"/>
                  </a:lnTo>
                  <a:lnTo>
                    <a:pt x="51" y="457"/>
                  </a:lnTo>
                  <a:lnTo>
                    <a:pt x="53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9" y="460"/>
                  </a:lnTo>
                  <a:lnTo>
                    <a:pt x="59" y="460"/>
                  </a:lnTo>
                  <a:lnTo>
                    <a:pt x="59" y="460"/>
                  </a:lnTo>
                  <a:close/>
                  <a:moveTo>
                    <a:pt x="435" y="565"/>
                  </a:moveTo>
                  <a:lnTo>
                    <a:pt x="435" y="565"/>
                  </a:lnTo>
                  <a:lnTo>
                    <a:pt x="435" y="565"/>
                  </a:lnTo>
                  <a:lnTo>
                    <a:pt x="435" y="562"/>
                  </a:lnTo>
                  <a:lnTo>
                    <a:pt x="432" y="559"/>
                  </a:lnTo>
                  <a:lnTo>
                    <a:pt x="432" y="556"/>
                  </a:lnTo>
                  <a:lnTo>
                    <a:pt x="429" y="556"/>
                  </a:lnTo>
                  <a:lnTo>
                    <a:pt x="426" y="553"/>
                  </a:lnTo>
                  <a:lnTo>
                    <a:pt x="426" y="553"/>
                  </a:lnTo>
                  <a:lnTo>
                    <a:pt x="423" y="550"/>
                  </a:lnTo>
                  <a:lnTo>
                    <a:pt x="420" y="550"/>
                  </a:lnTo>
                  <a:lnTo>
                    <a:pt x="420" y="547"/>
                  </a:lnTo>
                  <a:lnTo>
                    <a:pt x="417" y="547"/>
                  </a:lnTo>
                  <a:lnTo>
                    <a:pt x="411" y="547"/>
                  </a:lnTo>
                  <a:lnTo>
                    <a:pt x="408" y="544"/>
                  </a:lnTo>
                  <a:lnTo>
                    <a:pt x="402" y="544"/>
                  </a:lnTo>
                  <a:lnTo>
                    <a:pt x="399" y="544"/>
                  </a:lnTo>
                  <a:lnTo>
                    <a:pt x="393" y="544"/>
                  </a:lnTo>
                  <a:lnTo>
                    <a:pt x="387" y="544"/>
                  </a:lnTo>
                  <a:lnTo>
                    <a:pt x="381" y="544"/>
                  </a:lnTo>
                  <a:lnTo>
                    <a:pt x="378" y="544"/>
                  </a:lnTo>
                  <a:lnTo>
                    <a:pt x="372" y="544"/>
                  </a:lnTo>
                  <a:lnTo>
                    <a:pt x="366" y="541"/>
                  </a:lnTo>
                  <a:lnTo>
                    <a:pt x="360" y="541"/>
                  </a:lnTo>
                  <a:lnTo>
                    <a:pt x="357" y="538"/>
                  </a:lnTo>
                  <a:lnTo>
                    <a:pt x="351" y="535"/>
                  </a:lnTo>
                  <a:lnTo>
                    <a:pt x="348" y="535"/>
                  </a:lnTo>
                  <a:lnTo>
                    <a:pt x="342" y="532"/>
                  </a:lnTo>
                  <a:lnTo>
                    <a:pt x="339" y="529"/>
                  </a:lnTo>
                  <a:lnTo>
                    <a:pt x="333" y="526"/>
                  </a:lnTo>
                  <a:lnTo>
                    <a:pt x="328" y="520"/>
                  </a:lnTo>
                  <a:lnTo>
                    <a:pt x="319" y="514"/>
                  </a:lnTo>
                  <a:lnTo>
                    <a:pt x="310" y="508"/>
                  </a:lnTo>
                  <a:lnTo>
                    <a:pt x="304" y="502"/>
                  </a:lnTo>
                  <a:lnTo>
                    <a:pt x="298" y="496"/>
                  </a:lnTo>
                  <a:lnTo>
                    <a:pt x="289" y="487"/>
                  </a:lnTo>
                  <a:lnTo>
                    <a:pt x="283" y="478"/>
                  </a:lnTo>
                  <a:lnTo>
                    <a:pt x="277" y="469"/>
                  </a:lnTo>
                  <a:lnTo>
                    <a:pt x="271" y="460"/>
                  </a:lnTo>
                  <a:lnTo>
                    <a:pt x="265" y="451"/>
                  </a:lnTo>
                  <a:lnTo>
                    <a:pt x="256" y="442"/>
                  </a:lnTo>
                  <a:lnTo>
                    <a:pt x="250" y="430"/>
                  </a:lnTo>
                  <a:lnTo>
                    <a:pt x="244" y="421"/>
                  </a:lnTo>
                  <a:lnTo>
                    <a:pt x="244" y="421"/>
                  </a:lnTo>
                  <a:lnTo>
                    <a:pt x="244" y="418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35" y="409"/>
                  </a:lnTo>
                  <a:lnTo>
                    <a:pt x="232" y="403"/>
                  </a:lnTo>
                  <a:lnTo>
                    <a:pt x="229" y="400"/>
                  </a:lnTo>
                  <a:lnTo>
                    <a:pt x="229" y="400"/>
                  </a:lnTo>
                  <a:lnTo>
                    <a:pt x="226" y="397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0" y="392"/>
                  </a:lnTo>
                  <a:lnTo>
                    <a:pt x="217" y="392"/>
                  </a:lnTo>
                  <a:lnTo>
                    <a:pt x="217" y="392"/>
                  </a:lnTo>
                  <a:lnTo>
                    <a:pt x="214" y="392"/>
                  </a:lnTo>
                  <a:lnTo>
                    <a:pt x="214" y="392"/>
                  </a:lnTo>
                  <a:lnTo>
                    <a:pt x="211" y="392"/>
                  </a:lnTo>
                  <a:lnTo>
                    <a:pt x="211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5" y="395"/>
                  </a:lnTo>
                  <a:lnTo>
                    <a:pt x="205" y="397"/>
                  </a:lnTo>
                  <a:lnTo>
                    <a:pt x="205" y="397"/>
                  </a:lnTo>
                  <a:lnTo>
                    <a:pt x="208" y="400"/>
                  </a:lnTo>
                  <a:lnTo>
                    <a:pt x="208" y="403"/>
                  </a:lnTo>
                  <a:lnTo>
                    <a:pt x="208" y="406"/>
                  </a:lnTo>
                  <a:lnTo>
                    <a:pt x="211" y="409"/>
                  </a:lnTo>
                  <a:lnTo>
                    <a:pt x="211" y="412"/>
                  </a:lnTo>
                  <a:lnTo>
                    <a:pt x="214" y="415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26" y="439"/>
                  </a:lnTo>
                  <a:lnTo>
                    <a:pt x="235" y="457"/>
                  </a:lnTo>
                  <a:lnTo>
                    <a:pt x="244" y="478"/>
                  </a:lnTo>
                  <a:lnTo>
                    <a:pt x="253" y="499"/>
                  </a:lnTo>
                  <a:lnTo>
                    <a:pt x="256" y="502"/>
                  </a:lnTo>
                  <a:lnTo>
                    <a:pt x="256" y="508"/>
                  </a:lnTo>
                  <a:lnTo>
                    <a:pt x="259" y="514"/>
                  </a:lnTo>
                  <a:lnTo>
                    <a:pt x="259" y="520"/>
                  </a:lnTo>
                  <a:lnTo>
                    <a:pt x="262" y="529"/>
                  </a:lnTo>
                  <a:lnTo>
                    <a:pt x="265" y="541"/>
                  </a:lnTo>
                  <a:lnTo>
                    <a:pt x="268" y="550"/>
                  </a:lnTo>
                  <a:lnTo>
                    <a:pt x="268" y="556"/>
                  </a:lnTo>
                  <a:lnTo>
                    <a:pt x="271" y="559"/>
                  </a:lnTo>
                  <a:lnTo>
                    <a:pt x="271" y="565"/>
                  </a:lnTo>
                  <a:lnTo>
                    <a:pt x="274" y="571"/>
                  </a:lnTo>
                  <a:lnTo>
                    <a:pt x="277" y="574"/>
                  </a:lnTo>
                  <a:lnTo>
                    <a:pt x="280" y="580"/>
                  </a:lnTo>
                  <a:lnTo>
                    <a:pt x="283" y="583"/>
                  </a:lnTo>
                  <a:lnTo>
                    <a:pt x="283" y="583"/>
                  </a:lnTo>
                  <a:lnTo>
                    <a:pt x="286" y="586"/>
                  </a:lnTo>
                  <a:lnTo>
                    <a:pt x="289" y="589"/>
                  </a:lnTo>
                  <a:lnTo>
                    <a:pt x="292" y="589"/>
                  </a:lnTo>
                  <a:lnTo>
                    <a:pt x="292" y="592"/>
                  </a:lnTo>
                  <a:lnTo>
                    <a:pt x="295" y="592"/>
                  </a:lnTo>
                  <a:lnTo>
                    <a:pt x="298" y="595"/>
                  </a:lnTo>
                  <a:lnTo>
                    <a:pt x="298" y="595"/>
                  </a:lnTo>
                  <a:lnTo>
                    <a:pt x="301" y="595"/>
                  </a:lnTo>
                  <a:lnTo>
                    <a:pt x="304" y="598"/>
                  </a:lnTo>
                  <a:lnTo>
                    <a:pt x="304" y="598"/>
                  </a:lnTo>
                  <a:lnTo>
                    <a:pt x="310" y="598"/>
                  </a:lnTo>
                  <a:lnTo>
                    <a:pt x="313" y="598"/>
                  </a:lnTo>
                  <a:lnTo>
                    <a:pt x="319" y="595"/>
                  </a:lnTo>
                  <a:lnTo>
                    <a:pt x="322" y="595"/>
                  </a:lnTo>
                  <a:lnTo>
                    <a:pt x="328" y="595"/>
                  </a:lnTo>
                  <a:lnTo>
                    <a:pt x="330" y="592"/>
                  </a:lnTo>
                  <a:lnTo>
                    <a:pt x="336" y="589"/>
                  </a:lnTo>
                  <a:lnTo>
                    <a:pt x="342" y="589"/>
                  </a:lnTo>
                  <a:lnTo>
                    <a:pt x="345" y="586"/>
                  </a:lnTo>
                  <a:lnTo>
                    <a:pt x="351" y="586"/>
                  </a:lnTo>
                  <a:lnTo>
                    <a:pt x="360" y="583"/>
                  </a:lnTo>
                  <a:lnTo>
                    <a:pt x="366" y="583"/>
                  </a:lnTo>
                  <a:lnTo>
                    <a:pt x="372" y="583"/>
                  </a:lnTo>
                  <a:lnTo>
                    <a:pt x="378" y="583"/>
                  </a:lnTo>
                  <a:lnTo>
                    <a:pt x="384" y="580"/>
                  </a:lnTo>
                  <a:lnTo>
                    <a:pt x="390" y="580"/>
                  </a:lnTo>
                  <a:lnTo>
                    <a:pt x="396" y="580"/>
                  </a:lnTo>
                  <a:lnTo>
                    <a:pt x="402" y="580"/>
                  </a:lnTo>
                  <a:lnTo>
                    <a:pt x="405" y="580"/>
                  </a:lnTo>
                  <a:lnTo>
                    <a:pt x="411" y="580"/>
                  </a:lnTo>
                  <a:lnTo>
                    <a:pt x="417" y="577"/>
                  </a:lnTo>
                  <a:lnTo>
                    <a:pt x="420" y="577"/>
                  </a:lnTo>
                  <a:lnTo>
                    <a:pt x="426" y="574"/>
                  </a:lnTo>
                  <a:lnTo>
                    <a:pt x="426" y="574"/>
                  </a:lnTo>
                  <a:lnTo>
                    <a:pt x="429" y="571"/>
                  </a:lnTo>
                  <a:lnTo>
                    <a:pt x="432" y="571"/>
                  </a:lnTo>
                  <a:lnTo>
                    <a:pt x="432" y="568"/>
                  </a:lnTo>
                  <a:lnTo>
                    <a:pt x="435" y="568"/>
                  </a:lnTo>
                  <a:lnTo>
                    <a:pt x="435" y="5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C941FC2E-97FF-4DE0-A898-43B750AE6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595" y="2690738"/>
              <a:ext cx="1002601" cy="1433720"/>
            </a:xfrm>
            <a:custGeom>
              <a:avLst/>
              <a:gdLst>
                <a:gd name="T0" fmla="*/ 166 w 500"/>
                <a:gd name="T1" fmla="*/ 72 h 715"/>
                <a:gd name="T2" fmla="*/ 122 w 500"/>
                <a:gd name="T3" fmla="*/ 93 h 715"/>
                <a:gd name="T4" fmla="*/ 154 w 500"/>
                <a:gd name="T5" fmla="*/ 18 h 715"/>
                <a:gd name="T6" fmla="*/ 71 w 500"/>
                <a:gd name="T7" fmla="*/ 440 h 715"/>
                <a:gd name="T8" fmla="*/ 44 w 500"/>
                <a:gd name="T9" fmla="*/ 389 h 715"/>
                <a:gd name="T10" fmla="*/ 134 w 500"/>
                <a:gd name="T11" fmla="*/ 158 h 715"/>
                <a:gd name="T12" fmla="*/ 160 w 500"/>
                <a:gd name="T13" fmla="*/ 179 h 715"/>
                <a:gd name="T14" fmla="*/ 145 w 500"/>
                <a:gd name="T15" fmla="*/ 140 h 715"/>
                <a:gd name="T16" fmla="*/ 372 w 500"/>
                <a:gd name="T17" fmla="*/ 134 h 715"/>
                <a:gd name="T18" fmla="*/ 411 w 500"/>
                <a:gd name="T19" fmla="*/ 0 h 715"/>
                <a:gd name="T20" fmla="*/ 321 w 500"/>
                <a:gd name="T21" fmla="*/ 33 h 715"/>
                <a:gd name="T22" fmla="*/ 399 w 500"/>
                <a:gd name="T23" fmla="*/ 12 h 715"/>
                <a:gd name="T24" fmla="*/ 348 w 500"/>
                <a:gd name="T25" fmla="*/ 164 h 715"/>
                <a:gd name="T26" fmla="*/ 285 w 500"/>
                <a:gd name="T27" fmla="*/ 248 h 715"/>
                <a:gd name="T28" fmla="*/ 312 w 500"/>
                <a:gd name="T29" fmla="*/ 194 h 715"/>
                <a:gd name="T30" fmla="*/ 312 w 500"/>
                <a:gd name="T31" fmla="*/ 87 h 715"/>
                <a:gd name="T32" fmla="*/ 271 w 500"/>
                <a:gd name="T33" fmla="*/ 93 h 715"/>
                <a:gd name="T34" fmla="*/ 306 w 500"/>
                <a:gd name="T35" fmla="*/ 27 h 715"/>
                <a:gd name="T36" fmla="*/ 300 w 500"/>
                <a:gd name="T37" fmla="*/ 6 h 715"/>
                <a:gd name="T38" fmla="*/ 214 w 500"/>
                <a:gd name="T39" fmla="*/ 72 h 715"/>
                <a:gd name="T40" fmla="*/ 193 w 500"/>
                <a:gd name="T41" fmla="*/ 113 h 715"/>
                <a:gd name="T42" fmla="*/ 238 w 500"/>
                <a:gd name="T43" fmla="*/ 102 h 715"/>
                <a:gd name="T44" fmla="*/ 208 w 500"/>
                <a:gd name="T45" fmla="*/ 158 h 715"/>
                <a:gd name="T46" fmla="*/ 145 w 500"/>
                <a:gd name="T47" fmla="*/ 227 h 715"/>
                <a:gd name="T48" fmla="*/ 128 w 500"/>
                <a:gd name="T49" fmla="*/ 257 h 715"/>
                <a:gd name="T50" fmla="*/ 190 w 500"/>
                <a:gd name="T51" fmla="*/ 182 h 715"/>
                <a:gd name="T52" fmla="*/ 166 w 500"/>
                <a:gd name="T53" fmla="*/ 245 h 715"/>
                <a:gd name="T54" fmla="*/ 223 w 500"/>
                <a:gd name="T55" fmla="*/ 212 h 715"/>
                <a:gd name="T56" fmla="*/ 244 w 500"/>
                <a:gd name="T57" fmla="*/ 251 h 715"/>
                <a:gd name="T58" fmla="*/ 268 w 500"/>
                <a:gd name="T59" fmla="*/ 269 h 715"/>
                <a:gd name="T60" fmla="*/ 116 w 500"/>
                <a:gd name="T61" fmla="*/ 302 h 715"/>
                <a:gd name="T62" fmla="*/ 98 w 500"/>
                <a:gd name="T63" fmla="*/ 185 h 715"/>
                <a:gd name="T64" fmla="*/ 89 w 500"/>
                <a:gd name="T65" fmla="*/ 263 h 715"/>
                <a:gd name="T66" fmla="*/ 98 w 500"/>
                <a:gd name="T67" fmla="*/ 350 h 715"/>
                <a:gd name="T68" fmla="*/ 187 w 500"/>
                <a:gd name="T69" fmla="*/ 314 h 715"/>
                <a:gd name="T70" fmla="*/ 294 w 500"/>
                <a:gd name="T71" fmla="*/ 299 h 715"/>
                <a:gd name="T72" fmla="*/ 381 w 500"/>
                <a:gd name="T73" fmla="*/ 245 h 715"/>
                <a:gd name="T74" fmla="*/ 461 w 500"/>
                <a:gd name="T75" fmla="*/ 251 h 715"/>
                <a:gd name="T76" fmla="*/ 259 w 500"/>
                <a:gd name="T77" fmla="*/ 326 h 715"/>
                <a:gd name="T78" fmla="*/ 181 w 500"/>
                <a:gd name="T79" fmla="*/ 407 h 715"/>
                <a:gd name="T80" fmla="*/ 282 w 500"/>
                <a:gd name="T81" fmla="*/ 389 h 715"/>
                <a:gd name="T82" fmla="*/ 223 w 500"/>
                <a:gd name="T83" fmla="*/ 463 h 715"/>
                <a:gd name="T84" fmla="*/ 35 w 500"/>
                <a:gd name="T85" fmla="*/ 547 h 715"/>
                <a:gd name="T86" fmla="*/ 17 w 500"/>
                <a:gd name="T87" fmla="*/ 580 h 715"/>
                <a:gd name="T88" fmla="*/ 142 w 500"/>
                <a:gd name="T89" fmla="*/ 559 h 715"/>
                <a:gd name="T90" fmla="*/ 247 w 500"/>
                <a:gd name="T91" fmla="*/ 625 h 715"/>
                <a:gd name="T92" fmla="*/ 196 w 500"/>
                <a:gd name="T93" fmla="*/ 679 h 715"/>
                <a:gd name="T94" fmla="*/ 50 w 500"/>
                <a:gd name="T95" fmla="*/ 631 h 715"/>
                <a:gd name="T96" fmla="*/ 196 w 500"/>
                <a:gd name="T97" fmla="*/ 703 h 715"/>
                <a:gd name="T98" fmla="*/ 277 w 500"/>
                <a:gd name="T99" fmla="*/ 658 h 715"/>
                <a:gd name="T100" fmla="*/ 333 w 500"/>
                <a:gd name="T101" fmla="*/ 481 h 715"/>
                <a:gd name="T102" fmla="*/ 417 w 500"/>
                <a:gd name="T103" fmla="*/ 490 h 715"/>
                <a:gd name="T104" fmla="*/ 399 w 500"/>
                <a:gd name="T105" fmla="*/ 428 h 715"/>
                <a:gd name="T106" fmla="*/ 300 w 500"/>
                <a:gd name="T107" fmla="*/ 443 h 715"/>
                <a:gd name="T108" fmla="*/ 303 w 500"/>
                <a:gd name="T109" fmla="*/ 422 h 715"/>
                <a:gd name="T110" fmla="*/ 291 w 500"/>
                <a:gd name="T111" fmla="*/ 365 h 715"/>
                <a:gd name="T112" fmla="*/ 282 w 500"/>
                <a:gd name="T113" fmla="*/ 335 h 715"/>
                <a:gd name="T114" fmla="*/ 491 w 500"/>
                <a:gd name="T115" fmla="*/ 248 h 715"/>
                <a:gd name="T116" fmla="*/ 464 w 500"/>
                <a:gd name="T117" fmla="*/ 218 h 715"/>
                <a:gd name="T118" fmla="*/ 262 w 500"/>
                <a:gd name="T119" fmla="*/ 203 h 715"/>
                <a:gd name="T120" fmla="*/ 271 w 500"/>
                <a:gd name="T121" fmla="*/ 137 h 715"/>
                <a:gd name="T122" fmla="*/ 294 w 500"/>
                <a:gd name="T123" fmla="*/ 128 h 715"/>
                <a:gd name="T124" fmla="*/ 294 w 500"/>
                <a:gd name="T125" fmla="*/ 218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0" h="715">
                  <a:moveTo>
                    <a:pt x="148" y="18"/>
                  </a:moveTo>
                  <a:lnTo>
                    <a:pt x="151" y="18"/>
                  </a:lnTo>
                  <a:lnTo>
                    <a:pt x="154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60" y="24"/>
                  </a:lnTo>
                  <a:lnTo>
                    <a:pt x="163" y="24"/>
                  </a:lnTo>
                  <a:lnTo>
                    <a:pt x="163" y="27"/>
                  </a:lnTo>
                  <a:lnTo>
                    <a:pt x="166" y="30"/>
                  </a:lnTo>
                  <a:lnTo>
                    <a:pt x="166" y="33"/>
                  </a:lnTo>
                  <a:lnTo>
                    <a:pt x="169" y="33"/>
                  </a:lnTo>
                  <a:lnTo>
                    <a:pt x="169" y="36"/>
                  </a:lnTo>
                  <a:lnTo>
                    <a:pt x="172" y="39"/>
                  </a:lnTo>
                  <a:lnTo>
                    <a:pt x="172" y="42"/>
                  </a:lnTo>
                  <a:lnTo>
                    <a:pt x="172" y="45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51"/>
                  </a:lnTo>
                  <a:lnTo>
                    <a:pt x="175" y="54"/>
                  </a:lnTo>
                  <a:lnTo>
                    <a:pt x="172" y="57"/>
                  </a:lnTo>
                  <a:lnTo>
                    <a:pt x="172" y="60"/>
                  </a:lnTo>
                  <a:lnTo>
                    <a:pt x="172" y="63"/>
                  </a:lnTo>
                  <a:lnTo>
                    <a:pt x="169" y="66"/>
                  </a:lnTo>
                  <a:lnTo>
                    <a:pt x="169" y="69"/>
                  </a:lnTo>
                  <a:lnTo>
                    <a:pt x="166" y="72"/>
                  </a:lnTo>
                  <a:lnTo>
                    <a:pt x="163" y="75"/>
                  </a:lnTo>
                  <a:lnTo>
                    <a:pt x="160" y="81"/>
                  </a:lnTo>
                  <a:lnTo>
                    <a:pt x="157" y="84"/>
                  </a:lnTo>
                  <a:lnTo>
                    <a:pt x="151" y="87"/>
                  </a:lnTo>
                  <a:lnTo>
                    <a:pt x="145" y="96"/>
                  </a:lnTo>
                  <a:lnTo>
                    <a:pt x="137" y="105"/>
                  </a:lnTo>
                  <a:lnTo>
                    <a:pt x="122" y="122"/>
                  </a:lnTo>
                  <a:lnTo>
                    <a:pt x="104" y="140"/>
                  </a:lnTo>
                  <a:lnTo>
                    <a:pt x="92" y="161"/>
                  </a:lnTo>
                  <a:lnTo>
                    <a:pt x="89" y="158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9" y="152"/>
                  </a:lnTo>
                  <a:lnTo>
                    <a:pt x="92" y="149"/>
                  </a:lnTo>
                  <a:lnTo>
                    <a:pt x="92" y="146"/>
                  </a:lnTo>
                  <a:lnTo>
                    <a:pt x="92" y="143"/>
                  </a:lnTo>
                  <a:lnTo>
                    <a:pt x="95" y="137"/>
                  </a:lnTo>
                  <a:lnTo>
                    <a:pt x="98" y="134"/>
                  </a:lnTo>
                  <a:lnTo>
                    <a:pt x="101" y="128"/>
                  </a:lnTo>
                  <a:lnTo>
                    <a:pt x="104" y="122"/>
                  </a:lnTo>
                  <a:lnTo>
                    <a:pt x="110" y="113"/>
                  </a:lnTo>
                  <a:lnTo>
                    <a:pt x="113" y="107"/>
                  </a:lnTo>
                  <a:lnTo>
                    <a:pt x="116" y="102"/>
                  </a:lnTo>
                  <a:lnTo>
                    <a:pt x="119" y="99"/>
                  </a:lnTo>
                  <a:lnTo>
                    <a:pt x="122" y="93"/>
                  </a:lnTo>
                  <a:lnTo>
                    <a:pt x="125" y="90"/>
                  </a:lnTo>
                  <a:lnTo>
                    <a:pt x="125" y="87"/>
                  </a:lnTo>
                  <a:lnTo>
                    <a:pt x="125" y="84"/>
                  </a:lnTo>
                  <a:lnTo>
                    <a:pt x="128" y="84"/>
                  </a:lnTo>
                  <a:lnTo>
                    <a:pt x="128" y="81"/>
                  </a:lnTo>
                  <a:lnTo>
                    <a:pt x="128" y="81"/>
                  </a:lnTo>
                  <a:lnTo>
                    <a:pt x="128" y="78"/>
                  </a:lnTo>
                  <a:lnTo>
                    <a:pt x="131" y="75"/>
                  </a:lnTo>
                  <a:lnTo>
                    <a:pt x="131" y="72"/>
                  </a:lnTo>
                  <a:lnTo>
                    <a:pt x="134" y="66"/>
                  </a:lnTo>
                  <a:lnTo>
                    <a:pt x="134" y="60"/>
                  </a:lnTo>
                  <a:lnTo>
                    <a:pt x="140" y="48"/>
                  </a:lnTo>
                  <a:lnTo>
                    <a:pt x="142" y="42"/>
                  </a:lnTo>
                  <a:lnTo>
                    <a:pt x="142" y="39"/>
                  </a:lnTo>
                  <a:lnTo>
                    <a:pt x="145" y="33"/>
                  </a:lnTo>
                  <a:lnTo>
                    <a:pt x="145" y="30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8" y="24"/>
                  </a:lnTo>
                  <a:lnTo>
                    <a:pt x="151" y="24"/>
                  </a:lnTo>
                  <a:lnTo>
                    <a:pt x="151" y="21"/>
                  </a:lnTo>
                  <a:lnTo>
                    <a:pt x="151" y="21"/>
                  </a:lnTo>
                  <a:lnTo>
                    <a:pt x="154" y="21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close/>
                  <a:moveTo>
                    <a:pt x="77" y="320"/>
                  </a:moveTo>
                  <a:lnTo>
                    <a:pt x="74" y="329"/>
                  </a:lnTo>
                  <a:lnTo>
                    <a:pt x="74" y="338"/>
                  </a:lnTo>
                  <a:lnTo>
                    <a:pt x="71" y="347"/>
                  </a:lnTo>
                  <a:lnTo>
                    <a:pt x="71" y="356"/>
                  </a:lnTo>
                  <a:lnTo>
                    <a:pt x="71" y="365"/>
                  </a:lnTo>
                  <a:lnTo>
                    <a:pt x="68" y="374"/>
                  </a:lnTo>
                  <a:lnTo>
                    <a:pt x="68" y="383"/>
                  </a:lnTo>
                  <a:lnTo>
                    <a:pt x="68" y="392"/>
                  </a:lnTo>
                  <a:lnTo>
                    <a:pt x="68" y="395"/>
                  </a:lnTo>
                  <a:lnTo>
                    <a:pt x="68" y="395"/>
                  </a:lnTo>
                  <a:lnTo>
                    <a:pt x="68" y="398"/>
                  </a:lnTo>
                  <a:lnTo>
                    <a:pt x="71" y="404"/>
                  </a:lnTo>
                  <a:lnTo>
                    <a:pt x="71" y="407"/>
                  </a:lnTo>
                  <a:lnTo>
                    <a:pt x="71" y="413"/>
                  </a:lnTo>
                  <a:lnTo>
                    <a:pt x="71" y="416"/>
                  </a:lnTo>
                  <a:lnTo>
                    <a:pt x="71" y="422"/>
                  </a:lnTo>
                  <a:lnTo>
                    <a:pt x="71" y="428"/>
                  </a:lnTo>
                  <a:lnTo>
                    <a:pt x="71" y="431"/>
                  </a:lnTo>
                  <a:lnTo>
                    <a:pt x="71" y="434"/>
                  </a:lnTo>
                  <a:lnTo>
                    <a:pt x="71" y="440"/>
                  </a:lnTo>
                  <a:lnTo>
                    <a:pt x="71" y="440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5" y="446"/>
                  </a:lnTo>
                  <a:lnTo>
                    <a:pt x="65" y="446"/>
                  </a:lnTo>
                  <a:lnTo>
                    <a:pt x="62" y="446"/>
                  </a:lnTo>
                  <a:lnTo>
                    <a:pt x="59" y="446"/>
                  </a:lnTo>
                  <a:lnTo>
                    <a:pt x="59" y="446"/>
                  </a:lnTo>
                  <a:lnTo>
                    <a:pt x="56" y="443"/>
                  </a:lnTo>
                  <a:lnTo>
                    <a:pt x="53" y="443"/>
                  </a:lnTo>
                  <a:lnTo>
                    <a:pt x="50" y="440"/>
                  </a:lnTo>
                  <a:lnTo>
                    <a:pt x="47" y="440"/>
                  </a:lnTo>
                  <a:lnTo>
                    <a:pt x="44" y="437"/>
                  </a:lnTo>
                  <a:lnTo>
                    <a:pt x="44" y="434"/>
                  </a:lnTo>
                  <a:lnTo>
                    <a:pt x="41" y="431"/>
                  </a:lnTo>
                  <a:lnTo>
                    <a:pt x="41" y="428"/>
                  </a:lnTo>
                  <a:lnTo>
                    <a:pt x="41" y="425"/>
                  </a:lnTo>
                  <a:lnTo>
                    <a:pt x="41" y="419"/>
                  </a:lnTo>
                  <a:lnTo>
                    <a:pt x="41" y="416"/>
                  </a:lnTo>
                  <a:lnTo>
                    <a:pt x="41" y="410"/>
                  </a:lnTo>
                  <a:lnTo>
                    <a:pt x="41" y="407"/>
                  </a:lnTo>
                  <a:lnTo>
                    <a:pt x="41" y="401"/>
                  </a:lnTo>
                  <a:lnTo>
                    <a:pt x="41" y="398"/>
                  </a:lnTo>
                  <a:lnTo>
                    <a:pt x="44" y="392"/>
                  </a:lnTo>
                  <a:lnTo>
                    <a:pt x="44" y="389"/>
                  </a:lnTo>
                  <a:lnTo>
                    <a:pt x="47" y="380"/>
                  </a:lnTo>
                  <a:lnTo>
                    <a:pt x="53" y="368"/>
                  </a:lnTo>
                  <a:lnTo>
                    <a:pt x="56" y="359"/>
                  </a:lnTo>
                  <a:lnTo>
                    <a:pt x="59" y="356"/>
                  </a:lnTo>
                  <a:lnTo>
                    <a:pt x="59" y="353"/>
                  </a:lnTo>
                  <a:lnTo>
                    <a:pt x="62" y="347"/>
                  </a:lnTo>
                  <a:lnTo>
                    <a:pt x="65" y="344"/>
                  </a:lnTo>
                  <a:lnTo>
                    <a:pt x="65" y="341"/>
                  </a:lnTo>
                  <a:lnTo>
                    <a:pt x="68" y="338"/>
                  </a:lnTo>
                  <a:lnTo>
                    <a:pt x="68" y="335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4" y="329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0"/>
                  </a:lnTo>
                  <a:close/>
                  <a:moveTo>
                    <a:pt x="142" y="137"/>
                  </a:moveTo>
                  <a:lnTo>
                    <a:pt x="142" y="137"/>
                  </a:lnTo>
                  <a:lnTo>
                    <a:pt x="140" y="140"/>
                  </a:lnTo>
                  <a:lnTo>
                    <a:pt x="137" y="143"/>
                  </a:lnTo>
                  <a:lnTo>
                    <a:pt x="137" y="146"/>
                  </a:lnTo>
                  <a:lnTo>
                    <a:pt x="134" y="149"/>
                  </a:lnTo>
                  <a:lnTo>
                    <a:pt x="134" y="152"/>
                  </a:lnTo>
                  <a:lnTo>
                    <a:pt x="134" y="155"/>
                  </a:lnTo>
                  <a:lnTo>
                    <a:pt x="134" y="158"/>
                  </a:lnTo>
                  <a:lnTo>
                    <a:pt x="134" y="161"/>
                  </a:lnTo>
                  <a:lnTo>
                    <a:pt x="134" y="167"/>
                  </a:lnTo>
                  <a:lnTo>
                    <a:pt x="134" y="170"/>
                  </a:lnTo>
                  <a:lnTo>
                    <a:pt x="134" y="173"/>
                  </a:lnTo>
                  <a:lnTo>
                    <a:pt x="134" y="179"/>
                  </a:lnTo>
                  <a:lnTo>
                    <a:pt x="134" y="182"/>
                  </a:lnTo>
                  <a:lnTo>
                    <a:pt x="134" y="185"/>
                  </a:lnTo>
                  <a:lnTo>
                    <a:pt x="134" y="188"/>
                  </a:lnTo>
                  <a:lnTo>
                    <a:pt x="134" y="191"/>
                  </a:lnTo>
                  <a:lnTo>
                    <a:pt x="134" y="188"/>
                  </a:lnTo>
                  <a:lnTo>
                    <a:pt x="134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2"/>
                  </a:lnTo>
                  <a:lnTo>
                    <a:pt x="140" y="182"/>
                  </a:lnTo>
                  <a:lnTo>
                    <a:pt x="140" y="182"/>
                  </a:lnTo>
                  <a:lnTo>
                    <a:pt x="140" y="179"/>
                  </a:lnTo>
                  <a:lnTo>
                    <a:pt x="142" y="179"/>
                  </a:lnTo>
                  <a:lnTo>
                    <a:pt x="145" y="179"/>
                  </a:lnTo>
                  <a:lnTo>
                    <a:pt x="148" y="179"/>
                  </a:lnTo>
                  <a:lnTo>
                    <a:pt x="148" y="179"/>
                  </a:lnTo>
                  <a:lnTo>
                    <a:pt x="151" y="179"/>
                  </a:lnTo>
                  <a:lnTo>
                    <a:pt x="154" y="179"/>
                  </a:lnTo>
                  <a:lnTo>
                    <a:pt x="157" y="179"/>
                  </a:lnTo>
                  <a:lnTo>
                    <a:pt x="160" y="179"/>
                  </a:lnTo>
                  <a:lnTo>
                    <a:pt x="160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3"/>
                  </a:lnTo>
                  <a:lnTo>
                    <a:pt x="166" y="173"/>
                  </a:lnTo>
                  <a:lnTo>
                    <a:pt x="166" y="170"/>
                  </a:lnTo>
                  <a:lnTo>
                    <a:pt x="169" y="170"/>
                  </a:lnTo>
                  <a:lnTo>
                    <a:pt x="169" y="167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172" y="164"/>
                  </a:lnTo>
                  <a:lnTo>
                    <a:pt x="172" y="161"/>
                  </a:lnTo>
                  <a:lnTo>
                    <a:pt x="172" y="158"/>
                  </a:lnTo>
                  <a:lnTo>
                    <a:pt x="169" y="155"/>
                  </a:lnTo>
                  <a:lnTo>
                    <a:pt x="169" y="155"/>
                  </a:lnTo>
                  <a:lnTo>
                    <a:pt x="166" y="152"/>
                  </a:lnTo>
                  <a:lnTo>
                    <a:pt x="166" y="149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57" y="143"/>
                  </a:lnTo>
                  <a:lnTo>
                    <a:pt x="157" y="143"/>
                  </a:lnTo>
                  <a:lnTo>
                    <a:pt x="154" y="140"/>
                  </a:lnTo>
                  <a:lnTo>
                    <a:pt x="151" y="140"/>
                  </a:lnTo>
                  <a:lnTo>
                    <a:pt x="148" y="140"/>
                  </a:lnTo>
                  <a:lnTo>
                    <a:pt x="145" y="140"/>
                  </a:lnTo>
                  <a:lnTo>
                    <a:pt x="142" y="137"/>
                  </a:lnTo>
                  <a:lnTo>
                    <a:pt x="142" y="137"/>
                  </a:lnTo>
                  <a:close/>
                  <a:moveTo>
                    <a:pt x="458" y="218"/>
                  </a:moveTo>
                  <a:lnTo>
                    <a:pt x="452" y="218"/>
                  </a:lnTo>
                  <a:lnTo>
                    <a:pt x="443" y="218"/>
                  </a:lnTo>
                  <a:lnTo>
                    <a:pt x="434" y="221"/>
                  </a:lnTo>
                  <a:lnTo>
                    <a:pt x="428" y="221"/>
                  </a:lnTo>
                  <a:lnTo>
                    <a:pt x="411" y="224"/>
                  </a:lnTo>
                  <a:lnTo>
                    <a:pt x="396" y="230"/>
                  </a:lnTo>
                  <a:lnTo>
                    <a:pt x="378" y="233"/>
                  </a:lnTo>
                  <a:lnTo>
                    <a:pt x="363" y="236"/>
                  </a:lnTo>
                  <a:lnTo>
                    <a:pt x="345" y="242"/>
                  </a:lnTo>
                  <a:lnTo>
                    <a:pt x="330" y="245"/>
                  </a:lnTo>
                  <a:lnTo>
                    <a:pt x="330" y="239"/>
                  </a:lnTo>
                  <a:lnTo>
                    <a:pt x="333" y="236"/>
                  </a:lnTo>
                  <a:lnTo>
                    <a:pt x="333" y="230"/>
                  </a:lnTo>
                  <a:lnTo>
                    <a:pt x="336" y="224"/>
                  </a:lnTo>
                  <a:lnTo>
                    <a:pt x="336" y="218"/>
                  </a:lnTo>
                  <a:lnTo>
                    <a:pt x="339" y="212"/>
                  </a:lnTo>
                  <a:lnTo>
                    <a:pt x="342" y="203"/>
                  </a:lnTo>
                  <a:lnTo>
                    <a:pt x="348" y="191"/>
                  </a:lnTo>
                  <a:lnTo>
                    <a:pt x="351" y="179"/>
                  </a:lnTo>
                  <a:lnTo>
                    <a:pt x="357" y="170"/>
                  </a:lnTo>
                  <a:lnTo>
                    <a:pt x="360" y="158"/>
                  </a:lnTo>
                  <a:lnTo>
                    <a:pt x="372" y="134"/>
                  </a:lnTo>
                  <a:lnTo>
                    <a:pt x="381" y="113"/>
                  </a:lnTo>
                  <a:lnTo>
                    <a:pt x="393" y="90"/>
                  </a:lnTo>
                  <a:lnTo>
                    <a:pt x="405" y="69"/>
                  </a:lnTo>
                  <a:lnTo>
                    <a:pt x="408" y="63"/>
                  </a:lnTo>
                  <a:lnTo>
                    <a:pt x="408" y="60"/>
                  </a:lnTo>
                  <a:lnTo>
                    <a:pt x="411" y="54"/>
                  </a:lnTo>
                  <a:lnTo>
                    <a:pt x="414" y="48"/>
                  </a:lnTo>
                  <a:lnTo>
                    <a:pt x="417" y="45"/>
                  </a:lnTo>
                  <a:lnTo>
                    <a:pt x="419" y="39"/>
                  </a:lnTo>
                  <a:lnTo>
                    <a:pt x="422" y="33"/>
                  </a:lnTo>
                  <a:lnTo>
                    <a:pt x="422" y="27"/>
                  </a:lnTo>
                  <a:lnTo>
                    <a:pt x="422" y="27"/>
                  </a:lnTo>
                  <a:lnTo>
                    <a:pt x="422" y="24"/>
                  </a:lnTo>
                  <a:lnTo>
                    <a:pt x="425" y="21"/>
                  </a:lnTo>
                  <a:lnTo>
                    <a:pt x="425" y="18"/>
                  </a:lnTo>
                  <a:lnTo>
                    <a:pt x="425" y="15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2" y="9"/>
                  </a:lnTo>
                  <a:lnTo>
                    <a:pt x="422" y="9"/>
                  </a:lnTo>
                  <a:lnTo>
                    <a:pt x="419" y="6"/>
                  </a:lnTo>
                  <a:lnTo>
                    <a:pt x="417" y="3"/>
                  </a:lnTo>
                  <a:lnTo>
                    <a:pt x="417" y="3"/>
                  </a:lnTo>
                  <a:lnTo>
                    <a:pt x="414" y="3"/>
                  </a:lnTo>
                  <a:lnTo>
                    <a:pt x="411" y="0"/>
                  </a:lnTo>
                  <a:lnTo>
                    <a:pt x="408" y="0"/>
                  </a:lnTo>
                  <a:lnTo>
                    <a:pt x="405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399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4" y="0"/>
                  </a:lnTo>
                  <a:lnTo>
                    <a:pt x="378" y="3"/>
                  </a:lnTo>
                  <a:lnTo>
                    <a:pt x="372" y="3"/>
                  </a:lnTo>
                  <a:lnTo>
                    <a:pt x="366" y="6"/>
                  </a:lnTo>
                  <a:lnTo>
                    <a:pt x="357" y="9"/>
                  </a:lnTo>
                  <a:lnTo>
                    <a:pt x="351" y="12"/>
                  </a:lnTo>
                  <a:lnTo>
                    <a:pt x="345" y="15"/>
                  </a:lnTo>
                  <a:lnTo>
                    <a:pt x="339" y="18"/>
                  </a:lnTo>
                  <a:lnTo>
                    <a:pt x="336" y="21"/>
                  </a:lnTo>
                  <a:lnTo>
                    <a:pt x="333" y="21"/>
                  </a:lnTo>
                  <a:lnTo>
                    <a:pt x="330" y="24"/>
                  </a:lnTo>
                  <a:lnTo>
                    <a:pt x="330" y="24"/>
                  </a:lnTo>
                  <a:lnTo>
                    <a:pt x="327" y="27"/>
                  </a:lnTo>
                  <a:lnTo>
                    <a:pt x="327" y="30"/>
                  </a:lnTo>
                  <a:lnTo>
                    <a:pt x="324" y="30"/>
                  </a:lnTo>
                  <a:lnTo>
                    <a:pt x="324" y="33"/>
                  </a:lnTo>
                  <a:lnTo>
                    <a:pt x="321" y="33"/>
                  </a:lnTo>
                  <a:lnTo>
                    <a:pt x="321" y="36"/>
                  </a:lnTo>
                  <a:lnTo>
                    <a:pt x="324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30" y="36"/>
                  </a:lnTo>
                  <a:lnTo>
                    <a:pt x="333" y="36"/>
                  </a:lnTo>
                  <a:lnTo>
                    <a:pt x="336" y="36"/>
                  </a:lnTo>
                  <a:lnTo>
                    <a:pt x="339" y="33"/>
                  </a:lnTo>
                  <a:lnTo>
                    <a:pt x="345" y="30"/>
                  </a:lnTo>
                  <a:lnTo>
                    <a:pt x="351" y="30"/>
                  </a:lnTo>
                  <a:lnTo>
                    <a:pt x="354" y="27"/>
                  </a:lnTo>
                  <a:lnTo>
                    <a:pt x="360" y="24"/>
                  </a:lnTo>
                  <a:lnTo>
                    <a:pt x="366" y="21"/>
                  </a:lnTo>
                  <a:lnTo>
                    <a:pt x="369" y="18"/>
                  </a:lnTo>
                  <a:lnTo>
                    <a:pt x="375" y="15"/>
                  </a:lnTo>
                  <a:lnTo>
                    <a:pt x="378" y="12"/>
                  </a:lnTo>
                  <a:lnTo>
                    <a:pt x="384" y="12"/>
                  </a:lnTo>
                  <a:lnTo>
                    <a:pt x="387" y="12"/>
                  </a:lnTo>
                  <a:lnTo>
                    <a:pt x="387" y="12"/>
                  </a:lnTo>
                  <a:lnTo>
                    <a:pt x="390" y="9"/>
                  </a:lnTo>
                  <a:lnTo>
                    <a:pt x="393" y="9"/>
                  </a:lnTo>
                  <a:lnTo>
                    <a:pt x="393" y="12"/>
                  </a:lnTo>
                  <a:lnTo>
                    <a:pt x="396" y="12"/>
                  </a:lnTo>
                  <a:lnTo>
                    <a:pt x="399" y="12"/>
                  </a:lnTo>
                  <a:lnTo>
                    <a:pt x="399" y="12"/>
                  </a:lnTo>
                  <a:lnTo>
                    <a:pt x="399" y="15"/>
                  </a:lnTo>
                  <a:lnTo>
                    <a:pt x="402" y="15"/>
                  </a:lnTo>
                  <a:lnTo>
                    <a:pt x="402" y="18"/>
                  </a:lnTo>
                  <a:lnTo>
                    <a:pt x="402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2" y="27"/>
                  </a:lnTo>
                  <a:lnTo>
                    <a:pt x="402" y="27"/>
                  </a:lnTo>
                  <a:lnTo>
                    <a:pt x="402" y="30"/>
                  </a:lnTo>
                  <a:lnTo>
                    <a:pt x="402" y="33"/>
                  </a:lnTo>
                  <a:lnTo>
                    <a:pt x="399" y="39"/>
                  </a:lnTo>
                  <a:lnTo>
                    <a:pt x="396" y="45"/>
                  </a:lnTo>
                  <a:lnTo>
                    <a:pt x="393" y="51"/>
                  </a:lnTo>
                  <a:lnTo>
                    <a:pt x="390" y="57"/>
                  </a:lnTo>
                  <a:lnTo>
                    <a:pt x="390" y="63"/>
                  </a:lnTo>
                  <a:lnTo>
                    <a:pt x="387" y="69"/>
                  </a:lnTo>
                  <a:lnTo>
                    <a:pt x="384" y="75"/>
                  </a:lnTo>
                  <a:lnTo>
                    <a:pt x="381" y="78"/>
                  </a:lnTo>
                  <a:lnTo>
                    <a:pt x="381" y="81"/>
                  </a:lnTo>
                  <a:lnTo>
                    <a:pt x="378" y="81"/>
                  </a:lnTo>
                  <a:lnTo>
                    <a:pt x="378" y="84"/>
                  </a:lnTo>
                  <a:lnTo>
                    <a:pt x="378" y="87"/>
                  </a:lnTo>
                  <a:lnTo>
                    <a:pt x="369" y="105"/>
                  </a:lnTo>
                  <a:lnTo>
                    <a:pt x="363" y="125"/>
                  </a:lnTo>
                  <a:lnTo>
                    <a:pt x="348" y="164"/>
                  </a:lnTo>
                  <a:lnTo>
                    <a:pt x="339" y="182"/>
                  </a:lnTo>
                  <a:lnTo>
                    <a:pt x="330" y="203"/>
                  </a:lnTo>
                  <a:lnTo>
                    <a:pt x="321" y="221"/>
                  </a:lnTo>
                  <a:lnTo>
                    <a:pt x="312" y="242"/>
                  </a:lnTo>
                  <a:lnTo>
                    <a:pt x="312" y="242"/>
                  </a:lnTo>
                  <a:lnTo>
                    <a:pt x="312" y="245"/>
                  </a:lnTo>
                  <a:lnTo>
                    <a:pt x="309" y="251"/>
                  </a:lnTo>
                  <a:lnTo>
                    <a:pt x="306" y="254"/>
                  </a:lnTo>
                  <a:lnTo>
                    <a:pt x="306" y="254"/>
                  </a:lnTo>
                  <a:lnTo>
                    <a:pt x="303" y="257"/>
                  </a:lnTo>
                  <a:lnTo>
                    <a:pt x="303" y="260"/>
                  </a:lnTo>
                  <a:lnTo>
                    <a:pt x="300" y="260"/>
                  </a:lnTo>
                  <a:lnTo>
                    <a:pt x="300" y="260"/>
                  </a:lnTo>
                  <a:lnTo>
                    <a:pt x="297" y="260"/>
                  </a:lnTo>
                  <a:lnTo>
                    <a:pt x="297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1" y="260"/>
                  </a:lnTo>
                  <a:lnTo>
                    <a:pt x="291" y="257"/>
                  </a:lnTo>
                  <a:lnTo>
                    <a:pt x="291" y="257"/>
                  </a:lnTo>
                  <a:lnTo>
                    <a:pt x="288" y="254"/>
                  </a:lnTo>
                  <a:lnTo>
                    <a:pt x="288" y="254"/>
                  </a:lnTo>
                  <a:lnTo>
                    <a:pt x="288" y="251"/>
                  </a:lnTo>
                  <a:lnTo>
                    <a:pt x="285" y="248"/>
                  </a:lnTo>
                  <a:lnTo>
                    <a:pt x="285" y="245"/>
                  </a:lnTo>
                  <a:lnTo>
                    <a:pt x="285" y="245"/>
                  </a:lnTo>
                  <a:lnTo>
                    <a:pt x="285" y="242"/>
                  </a:lnTo>
                  <a:lnTo>
                    <a:pt x="288" y="242"/>
                  </a:lnTo>
                  <a:lnTo>
                    <a:pt x="288" y="239"/>
                  </a:lnTo>
                  <a:lnTo>
                    <a:pt x="288" y="239"/>
                  </a:lnTo>
                  <a:lnTo>
                    <a:pt x="291" y="239"/>
                  </a:lnTo>
                  <a:lnTo>
                    <a:pt x="291" y="236"/>
                  </a:lnTo>
                  <a:lnTo>
                    <a:pt x="294" y="233"/>
                  </a:lnTo>
                  <a:lnTo>
                    <a:pt x="300" y="233"/>
                  </a:lnTo>
                  <a:lnTo>
                    <a:pt x="300" y="230"/>
                  </a:lnTo>
                  <a:lnTo>
                    <a:pt x="303" y="227"/>
                  </a:lnTo>
                  <a:lnTo>
                    <a:pt x="303" y="227"/>
                  </a:lnTo>
                  <a:lnTo>
                    <a:pt x="306" y="224"/>
                  </a:lnTo>
                  <a:lnTo>
                    <a:pt x="309" y="221"/>
                  </a:lnTo>
                  <a:lnTo>
                    <a:pt x="309" y="218"/>
                  </a:lnTo>
                  <a:lnTo>
                    <a:pt x="312" y="218"/>
                  </a:lnTo>
                  <a:lnTo>
                    <a:pt x="312" y="215"/>
                  </a:lnTo>
                  <a:lnTo>
                    <a:pt x="312" y="212"/>
                  </a:lnTo>
                  <a:lnTo>
                    <a:pt x="315" y="209"/>
                  </a:lnTo>
                  <a:lnTo>
                    <a:pt x="315" y="209"/>
                  </a:lnTo>
                  <a:lnTo>
                    <a:pt x="315" y="206"/>
                  </a:lnTo>
                  <a:lnTo>
                    <a:pt x="315" y="203"/>
                  </a:lnTo>
                  <a:lnTo>
                    <a:pt x="315" y="200"/>
                  </a:lnTo>
                  <a:lnTo>
                    <a:pt x="312" y="194"/>
                  </a:lnTo>
                  <a:lnTo>
                    <a:pt x="312" y="191"/>
                  </a:lnTo>
                  <a:lnTo>
                    <a:pt x="312" y="188"/>
                  </a:lnTo>
                  <a:lnTo>
                    <a:pt x="309" y="182"/>
                  </a:lnTo>
                  <a:lnTo>
                    <a:pt x="309" y="179"/>
                  </a:lnTo>
                  <a:lnTo>
                    <a:pt x="306" y="173"/>
                  </a:lnTo>
                  <a:lnTo>
                    <a:pt x="306" y="170"/>
                  </a:lnTo>
                  <a:lnTo>
                    <a:pt x="306" y="164"/>
                  </a:lnTo>
                  <a:lnTo>
                    <a:pt x="306" y="161"/>
                  </a:lnTo>
                  <a:lnTo>
                    <a:pt x="306" y="158"/>
                  </a:lnTo>
                  <a:lnTo>
                    <a:pt x="306" y="155"/>
                  </a:lnTo>
                  <a:lnTo>
                    <a:pt x="306" y="155"/>
                  </a:lnTo>
                  <a:lnTo>
                    <a:pt x="306" y="152"/>
                  </a:lnTo>
                  <a:lnTo>
                    <a:pt x="306" y="146"/>
                  </a:lnTo>
                  <a:lnTo>
                    <a:pt x="309" y="143"/>
                  </a:lnTo>
                  <a:lnTo>
                    <a:pt x="309" y="137"/>
                  </a:lnTo>
                  <a:lnTo>
                    <a:pt x="309" y="131"/>
                  </a:lnTo>
                  <a:lnTo>
                    <a:pt x="312" y="125"/>
                  </a:lnTo>
                  <a:lnTo>
                    <a:pt x="312" y="119"/>
                  </a:lnTo>
                  <a:lnTo>
                    <a:pt x="315" y="113"/>
                  </a:lnTo>
                  <a:lnTo>
                    <a:pt x="315" y="107"/>
                  </a:lnTo>
                  <a:lnTo>
                    <a:pt x="315" y="102"/>
                  </a:lnTo>
                  <a:lnTo>
                    <a:pt x="315" y="96"/>
                  </a:lnTo>
                  <a:lnTo>
                    <a:pt x="315" y="93"/>
                  </a:lnTo>
                  <a:lnTo>
                    <a:pt x="315" y="90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2" y="84"/>
                  </a:lnTo>
                  <a:lnTo>
                    <a:pt x="309" y="81"/>
                  </a:lnTo>
                  <a:lnTo>
                    <a:pt x="309" y="81"/>
                  </a:lnTo>
                  <a:lnTo>
                    <a:pt x="306" y="81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297" y="78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1" y="81"/>
                  </a:lnTo>
                  <a:lnTo>
                    <a:pt x="291" y="84"/>
                  </a:lnTo>
                  <a:lnTo>
                    <a:pt x="288" y="84"/>
                  </a:lnTo>
                  <a:lnTo>
                    <a:pt x="285" y="87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0" y="93"/>
                  </a:lnTo>
                  <a:lnTo>
                    <a:pt x="277" y="93"/>
                  </a:lnTo>
                  <a:lnTo>
                    <a:pt x="277" y="93"/>
                  </a:lnTo>
                  <a:lnTo>
                    <a:pt x="274" y="93"/>
                  </a:lnTo>
                  <a:lnTo>
                    <a:pt x="274" y="93"/>
                  </a:lnTo>
                  <a:lnTo>
                    <a:pt x="271" y="93"/>
                  </a:lnTo>
                  <a:lnTo>
                    <a:pt x="265" y="93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253" y="90"/>
                  </a:lnTo>
                  <a:lnTo>
                    <a:pt x="250" y="87"/>
                  </a:lnTo>
                  <a:lnTo>
                    <a:pt x="250" y="87"/>
                  </a:lnTo>
                  <a:lnTo>
                    <a:pt x="247" y="87"/>
                  </a:lnTo>
                  <a:lnTo>
                    <a:pt x="244" y="87"/>
                  </a:lnTo>
                  <a:lnTo>
                    <a:pt x="244" y="84"/>
                  </a:lnTo>
                  <a:lnTo>
                    <a:pt x="247" y="81"/>
                  </a:lnTo>
                  <a:lnTo>
                    <a:pt x="250" y="78"/>
                  </a:lnTo>
                  <a:lnTo>
                    <a:pt x="250" y="75"/>
                  </a:lnTo>
                  <a:lnTo>
                    <a:pt x="253" y="72"/>
                  </a:lnTo>
                  <a:lnTo>
                    <a:pt x="259" y="66"/>
                  </a:lnTo>
                  <a:lnTo>
                    <a:pt x="262" y="63"/>
                  </a:lnTo>
                  <a:lnTo>
                    <a:pt x="268" y="57"/>
                  </a:lnTo>
                  <a:lnTo>
                    <a:pt x="277" y="48"/>
                  </a:lnTo>
                  <a:lnTo>
                    <a:pt x="282" y="42"/>
                  </a:lnTo>
                  <a:lnTo>
                    <a:pt x="285" y="39"/>
                  </a:lnTo>
                  <a:lnTo>
                    <a:pt x="291" y="36"/>
                  </a:lnTo>
                  <a:lnTo>
                    <a:pt x="294" y="36"/>
                  </a:lnTo>
                  <a:lnTo>
                    <a:pt x="297" y="33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6" y="27"/>
                  </a:lnTo>
                  <a:lnTo>
                    <a:pt x="309" y="27"/>
                  </a:lnTo>
                  <a:lnTo>
                    <a:pt x="312" y="27"/>
                  </a:lnTo>
                  <a:lnTo>
                    <a:pt x="312" y="24"/>
                  </a:lnTo>
                  <a:lnTo>
                    <a:pt x="315" y="24"/>
                  </a:lnTo>
                  <a:lnTo>
                    <a:pt x="315" y="21"/>
                  </a:lnTo>
                  <a:lnTo>
                    <a:pt x="318" y="21"/>
                  </a:lnTo>
                  <a:lnTo>
                    <a:pt x="318" y="18"/>
                  </a:lnTo>
                  <a:lnTo>
                    <a:pt x="318" y="18"/>
                  </a:lnTo>
                  <a:lnTo>
                    <a:pt x="318" y="15"/>
                  </a:lnTo>
                  <a:lnTo>
                    <a:pt x="318" y="12"/>
                  </a:lnTo>
                  <a:lnTo>
                    <a:pt x="318" y="9"/>
                  </a:lnTo>
                  <a:lnTo>
                    <a:pt x="318" y="9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15" y="3"/>
                  </a:lnTo>
                  <a:lnTo>
                    <a:pt x="312" y="3"/>
                  </a:lnTo>
                  <a:lnTo>
                    <a:pt x="312" y="3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0" y="6"/>
                  </a:lnTo>
                  <a:lnTo>
                    <a:pt x="297" y="9"/>
                  </a:lnTo>
                  <a:lnTo>
                    <a:pt x="294" y="12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2" y="24"/>
                  </a:lnTo>
                  <a:lnTo>
                    <a:pt x="277" y="30"/>
                  </a:lnTo>
                  <a:lnTo>
                    <a:pt x="271" y="36"/>
                  </a:lnTo>
                  <a:lnTo>
                    <a:pt x="256" y="51"/>
                  </a:lnTo>
                  <a:lnTo>
                    <a:pt x="250" y="57"/>
                  </a:lnTo>
                  <a:lnTo>
                    <a:pt x="244" y="63"/>
                  </a:lnTo>
                  <a:lnTo>
                    <a:pt x="241" y="66"/>
                  </a:lnTo>
                  <a:lnTo>
                    <a:pt x="238" y="69"/>
                  </a:lnTo>
                  <a:lnTo>
                    <a:pt x="238" y="69"/>
                  </a:lnTo>
                  <a:lnTo>
                    <a:pt x="235" y="72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26" y="72"/>
                  </a:lnTo>
                  <a:lnTo>
                    <a:pt x="226" y="72"/>
                  </a:lnTo>
                  <a:lnTo>
                    <a:pt x="223" y="72"/>
                  </a:lnTo>
                  <a:lnTo>
                    <a:pt x="223" y="72"/>
                  </a:lnTo>
                  <a:lnTo>
                    <a:pt x="220" y="72"/>
                  </a:lnTo>
                  <a:lnTo>
                    <a:pt x="217" y="72"/>
                  </a:lnTo>
                  <a:lnTo>
                    <a:pt x="214" y="72"/>
                  </a:lnTo>
                  <a:lnTo>
                    <a:pt x="211" y="72"/>
                  </a:lnTo>
                  <a:lnTo>
                    <a:pt x="205" y="72"/>
                  </a:lnTo>
                  <a:lnTo>
                    <a:pt x="199" y="72"/>
                  </a:lnTo>
                  <a:lnTo>
                    <a:pt x="196" y="75"/>
                  </a:lnTo>
                  <a:lnTo>
                    <a:pt x="193" y="75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187" y="78"/>
                  </a:lnTo>
                  <a:lnTo>
                    <a:pt x="187" y="81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1" y="87"/>
                  </a:lnTo>
                  <a:lnTo>
                    <a:pt x="181" y="90"/>
                  </a:lnTo>
                  <a:lnTo>
                    <a:pt x="184" y="90"/>
                  </a:lnTo>
                  <a:lnTo>
                    <a:pt x="187" y="90"/>
                  </a:lnTo>
                  <a:lnTo>
                    <a:pt x="196" y="93"/>
                  </a:lnTo>
                  <a:lnTo>
                    <a:pt x="202" y="93"/>
                  </a:lnTo>
                  <a:lnTo>
                    <a:pt x="205" y="93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5" y="99"/>
                  </a:lnTo>
                  <a:lnTo>
                    <a:pt x="202" y="102"/>
                  </a:lnTo>
                  <a:lnTo>
                    <a:pt x="199" y="105"/>
                  </a:lnTo>
                  <a:lnTo>
                    <a:pt x="196" y="107"/>
                  </a:lnTo>
                  <a:lnTo>
                    <a:pt x="193" y="113"/>
                  </a:lnTo>
                  <a:lnTo>
                    <a:pt x="190" y="113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9"/>
                  </a:lnTo>
                  <a:lnTo>
                    <a:pt x="187" y="122"/>
                  </a:lnTo>
                  <a:lnTo>
                    <a:pt x="187" y="125"/>
                  </a:lnTo>
                  <a:lnTo>
                    <a:pt x="190" y="125"/>
                  </a:lnTo>
                  <a:lnTo>
                    <a:pt x="193" y="122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9" y="119"/>
                  </a:lnTo>
                  <a:lnTo>
                    <a:pt x="202" y="119"/>
                  </a:lnTo>
                  <a:lnTo>
                    <a:pt x="205" y="113"/>
                  </a:lnTo>
                  <a:lnTo>
                    <a:pt x="208" y="110"/>
                  </a:lnTo>
                  <a:lnTo>
                    <a:pt x="214" y="107"/>
                  </a:lnTo>
                  <a:lnTo>
                    <a:pt x="214" y="105"/>
                  </a:lnTo>
                  <a:lnTo>
                    <a:pt x="217" y="105"/>
                  </a:lnTo>
                  <a:lnTo>
                    <a:pt x="220" y="102"/>
                  </a:lnTo>
                  <a:lnTo>
                    <a:pt x="223" y="102"/>
                  </a:lnTo>
                  <a:lnTo>
                    <a:pt x="223" y="102"/>
                  </a:lnTo>
                  <a:lnTo>
                    <a:pt x="226" y="102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35" y="102"/>
                  </a:lnTo>
                  <a:lnTo>
                    <a:pt x="238" y="102"/>
                  </a:lnTo>
                  <a:lnTo>
                    <a:pt x="244" y="102"/>
                  </a:lnTo>
                  <a:lnTo>
                    <a:pt x="250" y="102"/>
                  </a:lnTo>
                  <a:lnTo>
                    <a:pt x="250" y="105"/>
                  </a:lnTo>
                  <a:lnTo>
                    <a:pt x="253" y="105"/>
                  </a:lnTo>
                  <a:lnTo>
                    <a:pt x="256" y="105"/>
                  </a:lnTo>
                  <a:lnTo>
                    <a:pt x="256" y="105"/>
                  </a:lnTo>
                  <a:lnTo>
                    <a:pt x="256" y="110"/>
                  </a:lnTo>
                  <a:lnTo>
                    <a:pt x="253" y="113"/>
                  </a:lnTo>
                  <a:lnTo>
                    <a:pt x="253" y="116"/>
                  </a:lnTo>
                  <a:lnTo>
                    <a:pt x="250" y="119"/>
                  </a:lnTo>
                  <a:lnTo>
                    <a:pt x="247" y="125"/>
                  </a:lnTo>
                  <a:lnTo>
                    <a:pt x="244" y="128"/>
                  </a:lnTo>
                  <a:lnTo>
                    <a:pt x="244" y="131"/>
                  </a:lnTo>
                  <a:lnTo>
                    <a:pt x="241" y="137"/>
                  </a:lnTo>
                  <a:lnTo>
                    <a:pt x="232" y="143"/>
                  </a:lnTo>
                  <a:lnTo>
                    <a:pt x="229" y="149"/>
                  </a:lnTo>
                  <a:lnTo>
                    <a:pt x="226" y="152"/>
                  </a:lnTo>
                  <a:lnTo>
                    <a:pt x="223" y="155"/>
                  </a:lnTo>
                  <a:lnTo>
                    <a:pt x="220" y="158"/>
                  </a:lnTo>
                  <a:lnTo>
                    <a:pt x="217" y="161"/>
                  </a:lnTo>
                  <a:lnTo>
                    <a:pt x="214" y="164"/>
                  </a:lnTo>
                  <a:lnTo>
                    <a:pt x="214" y="161"/>
                  </a:lnTo>
                  <a:lnTo>
                    <a:pt x="211" y="161"/>
                  </a:lnTo>
                  <a:lnTo>
                    <a:pt x="208" y="161"/>
                  </a:lnTo>
                  <a:lnTo>
                    <a:pt x="208" y="158"/>
                  </a:lnTo>
                  <a:lnTo>
                    <a:pt x="205" y="158"/>
                  </a:lnTo>
                  <a:lnTo>
                    <a:pt x="202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6" y="164"/>
                  </a:lnTo>
                  <a:lnTo>
                    <a:pt x="193" y="167"/>
                  </a:lnTo>
                  <a:lnTo>
                    <a:pt x="190" y="167"/>
                  </a:lnTo>
                  <a:lnTo>
                    <a:pt x="187" y="170"/>
                  </a:lnTo>
                  <a:lnTo>
                    <a:pt x="187" y="173"/>
                  </a:lnTo>
                  <a:lnTo>
                    <a:pt x="184" y="176"/>
                  </a:lnTo>
                  <a:lnTo>
                    <a:pt x="181" y="179"/>
                  </a:lnTo>
                  <a:lnTo>
                    <a:pt x="178" y="182"/>
                  </a:lnTo>
                  <a:lnTo>
                    <a:pt x="175" y="188"/>
                  </a:lnTo>
                  <a:lnTo>
                    <a:pt x="169" y="197"/>
                  </a:lnTo>
                  <a:lnTo>
                    <a:pt x="166" y="203"/>
                  </a:lnTo>
                  <a:lnTo>
                    <a:pt x="160" y="209"/>
                  </a:lnTo>
                  <a:lnTo>
                    <a:pt x="160" y="212"/>
                  </a:lnTo>
                  <a:lnTo>
                    <a:pt x="157" y="215"/>
                  </a:lnTo>
                  <a:lnTo>
                    <a:pt x="154" y="218"/>
                  </a:lnTo>
                  <a:lnTo>
                    <a:pt x="154" y="221"/>
                  </a:lnTo>
                  <a:lnTo>
                    <a:pt x="151" y="224"/>
                  </a:lnTo>
                  <a:lnTo>
                    <a:pt x="151" y="224"/>
                  </a:lnTo>
                  <a:lnTo>
                    <a:pt x="148" y="227"/>
                  </a:lnTo>
                  <a:lnTo>
                    <a:pt x="148" y="227"/>
                  </a:lnTo>
                  <a:lnTo>
                    <a:pt x="145" y="227"/>
                  </a:lnTo>
                  <a:lnTo>
                    <a:pt x="142" y="224"/>
                  </a:lnTo>
                  <a:lnTo>
                    <a:pt x="142" y="224"/>
                  </a:lnTo>
                  <a:lnTo>
                    <a:pt x="140" y="224"/>
                  </a:lnTo>
                  <a:lnTo>
                    <a:pt x="137" y="221"/>
                  </a:lnTo>
                  <a:lnTo>
                    <a:pt x="134" y="221"/>
                  </a:lnTo>
                  <a:lnTo>
                    <a:pt x="131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2" y="221"/>
                  </a:lnTo>
                  <a:lnTo>
                    <a:pt x="122" y="224"/>
                  </a:lnTo>
                  <a:lnTo>
                    <a:pt x="122" y="227"/>
                  </a:lnTo>
                  <a:lnTo>
                    <a:pt x="119" y="227"/>
                  </a:lnTo>
                  <a:lnTo>
                    <a:pt x="119" y="230"/>
                  </a:lnTo>
                  <a:lnTo>
                    <a:pt x="119" y="233"/>
                  </a:lnTo>
                  <a:lnTo>
                    <a:pt x="119" y="236"/>
                  </a:lnTo>
                  <a:lnTo>
                    <a:pt x="122" y="239"/>
                  </a:lnTo>
                  <a:lnTo>
                    <a:pt x="122" y="242"/>
                  </a:lnTo>
                  <a:lnTo>
                    <a:pt x="122" y="245"/>
                  </a:lnTo>
                  <a:lnTo>
                    <a:pt x="122" y="248"/>
                  </a:lnTo>
                  <a:lnTo>
                    <a:pt x="125" y="248"/>
                  </a:lnTo>
                  <a:lnTo>
                    <a:pt x="125" y="251"/>
                  </a:lnTo>
                  <a:lnTo>
                    <a:pt x="128" y="254"/>
                  </a:lnTo>
                  <a:lnTo>
                    <a:pt x="128" y="257"/>
                  </a:lnTo>
                  <a:lnTo>
                    <a:pt x="131" y="257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7" y="260"/>
                  </a:lnTo>
                  <a:lnTo>
                    <a:pt x="140" y="260"/>
                  </a:lnTo>
                  <a:lnTo>
                    <a:pt x="142" y="260"/>
                  </a:lnTo>
                  <a:lnTo>
                    <a:pt x="145" y="260"/>
                  </a:lnTo>
                  <a:lnTo>
                    <a:pt x="148" y="260"/>
                  </a:lnTo>
                  <a:lnTo>
                    <a:pt x="148" y="257"/>
                  </a:lnTo>
                  <a:lnTo>
                    <a:pt x="151" y="257"/>
                  </a:lnTo>
                  <a:lnTo>
                    <a:pt x="154" y="254"/>
                  </a:lnTo>
                  <a:lnTo>
                    <a:pt x="154" y="251"/>
                  </a:lnTo>
                  <a:lnTo>
                    <a:pt x="157" y="251"/>
                  </a:lnTo>
                  <a:lnTo>
                    <a:pt x="160" y="248"/>
                  </a:lnTo>
                  <a:lnTo>
                    <a:pt x="163" y="245"/>
                  </a:lnTo>
                  <a:lnTo>
                    <a:pt x="166" y="239"/>
                  </a:lnTo>
                  <a:lnTo>
                    <a:pt x="169" y="233"/>
                  </a:lnTo>
                  <a:lnTo>
                    <a:pt x="172" y="227"/>
                  </a:lnTo>
                  <a:lnTo>
                    <a:pt x="172" y="221"/>
                  </a:lnTo>
                  <a:lnTo>
                    <a:pt x="178" y="209"/>
                  </a:lnTo>
                  <a:lnTo>
                    <a:pt x="181" y="203"/>
                  </a:lnTo>
                  <a:lnTo>
                    <a:pt x="181" y="197"/>
                  </a:lnTo>
                  <a:lnTo>
                    <a:pt x="184" y="191"/>
                  </a:lnTo>
                  <a:lnTo>
                    <a:pt x="187" y="185"/>
                  </a:lnTo>
                  <a:lnTo>
                    <a:pt x="190" y="182"/>
                  </a:lnTo>
                  <a:lnTo>
                    <a:pt x="190" y="179"/>
                  </a:lnTo>
                  <a:lnTo>
                    <a:pt x="193" y="176"/>
                  </a:lnTo>
                  <a:lnTo>
                    <a:pt x="193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9" y="182"/>
                  </a:lnTo>
                  <a:lnTo>
                    <a:pt x="199" y="182"/>
                  </a:lnTo>
                  <a:lnTo>
                    <a:pt x="202" y="185"/>
                  </a:lnTo>
                  <a:lnTo>
                    <a:pt x="202" y="188"/>
                  </a:lnTo>
                  <a:lnTo>
                    <a:pt x="202" y="191"/>
                  </a:lnTo>
                  <a:lnTo>
                    <a:pt x="199" y="194"/>
                  </a:lnTo>
                  <a:lnTo>
                    <a:pt x="199" y="194"/>
                  </a:lnTo>
                  <a:lnTo>
                    <a:pt x="199" y="197"/>
                  </a:lnTo>
                  <a:lnTo>
                    <a:pt x="196" y="200"/>
                  </a:lnTo>
                  <a:lnTo>
                    <a:pt x="193" y="203"/>
                  </a:lnTo>
                  <a:lnTo>
                    <a:pt x="193" y="209"/>
                  </a:lnTo>
                  <a:lnTo>
                    <a:pt x="190" y="212"/>
                  </a:lnTo>
                  <a:lnTo>
                    <a:pt x="184" y="218"/>
                  </a:lnTo>
                  <a:lnTo>
                    <a:pt x="178" y="224"/>
                  </a:lnTo>
                  <a:lnTo>
                    <a:pt x="175" y="230"/>
                  </a:lnTo>
                  <a:lnTo>
                    <a:pt x="172" y="233"/>
                  </a:lnTo>
                  <a:lnTo>
                    <a:pt x="169" y="239"/>
                  </a:lnTo>
                  <a:lnTo>
                    <a:pt x="166" y="242"/>
                  </a:lnTo>
                  <a:lnTo>
                    <a:pt x="166" y="245"/>
                  </a:lnTo>
                  <a:lnTo>
                    <a:pt x="163" y="248"/>
                  </a:lnTo>
                  <a:lnTo>
                    <a:pt x="163" y="251"/>
                  </a:lnTo>
                  <a:lnTo>
                    <a:pt x="160" y="254"/>
                  </a:lnTo>
                  <a:lnTo>
                    <a:pt x="160" y="257"/>
                  </a:lnTo>
                  <a:lnTo>
                    <a:pt x="160" y="260"/>
                  </a:lnTo>
                  <a:lnTo>
                    <a:pt x="160" y="260"/>
                  </a:lnTo>
                  <a:lnTo>
                    <a:pt x="160" y="263"/>
                  </a:lnTo>
                  <a:lnTo>
                    <a:pt x="163" y="266"/>
                  </a:lnTo>
                  <a:lnTo>
                    <a:pt x="166" y="263"/>
                  </a:lnTo>
                  <a:lnTo>
                    <a:pt x="172" y="260"/>
                  </a:lnTo>
                  <a:lnTo>
                    <a:pt x="175" y="257"/>
                  </a:lnTo>
                  <a:lnTo>
                    <a:pt x="178" y="254"/>
                  </a:lnTo>
                  <a:lnTo>
                    <a:pt x="181" y="251"/>
                  </a:lnTo>
                  <a:lnTo>
                    <a:pt x="184" y="245"/>
                  </a:lnTo>
                  <a:lnTo>
                    <a:pt x="187" y="242"/>
                  </a:lnTo>
                  <a:lnTo>
                    <a:pt x="190" y="236"/>
                  </a:lnTo>
                  <a:lnTo>
                    <a:pt x="196" y="227"/>
                  </a:lnTo>
                  <a:lnTo>
                    <a:pt x="199" y="224"/>
                  </a:lnTo>
                  <a:lnTo>
                    <a:pt x="202" y="218"/>
                  </a:lnTo>
                  <a:lnTo>
                    <a:pt x="205" y="215"/>
                  </a:lnTo>
                  <a:lnTo>
                    <a:pt x="208" y="212"/>
                  </a:lnTo>
                  <a:lnTo>
                    <a:pt x="211" y="206"/>
                  </a:lnTo>
                  <a:lnTo>
                    <a:pt x="217" y="203"/>
                  </a:lnTo>
                  <a:lnTo>
                    <a:pt x="220" y="209"/>
                  </a:lnTo>
                  <a:lnTo>
                    <a:pt x="223" y="212"/>
                  </a:lnTo>
                  <a:lnTo>
                    <a:pt x="226" y="218"/>
                  </a:lnTo>
                  <a:lnTo>
                    <a:pt x="229" y="221"/>
                  </a:lnTo>
                  <a:lnTo>
                    <a:pt x="235" y="230"/>
                  </a:lnTo>
                  <a:lnTo>
                    <a:pt x="238" y="236"/>
                  </a:lnTo>
                  <a:lnTo>
                    <a:pt x="241" y="239"/>
                  </a:lnTo>
                  <a:lnTo>
                    <a:pt x="235" y="242"/>
                  </a:lnTo>
                  <a:lnTo>
                    <a:pt x="232" y="242"/>
                  </a:lnTo>
                  <a:lnTo>
                    <a:pt x="226" y="242"/>
                  </a:lnTo>
                  <a:lnTo>
                    <a:pt x="223" y="242"/>
                  </a:lnTo>
                  <a:lnTo>
                    <a:pt x="217" y="242"/>
                  </a:lnTo>
                  <a:lnTo>
                    <a:pt x="214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5" y="248"/>
                  </a:lnTo>
                  <a:lnTo>
                    <a:pt x="208" y="248"/>
                  </a:lnTo>
                  <a:lnTo>
                    <a:pt x="208" y="248"/>
                  </a:lnTo>
                  <a:lnTo>
                    <a:pt x="214" y="248"/>
                  </a:lnTo>
                  <a:lnTo>
                    <a:pt x="220" y="248"/>
                  </a:lnTo>
                  <a:lnTo>
                    <a:pt x="223" y="248"/>
                  </a:lnTo>
                  <a:lnTo>
                    <a:pt x="229" y="248"/>
                  </a:lnTo>
                  <a:lnTo>
                    <a:pt x="232" y="248"/>
                  </a:lnTo>
                  <a:lnTo>
                    <a:pt x="238" y="248"/>
                  </a:lnTo>
                  <a:lnTo>
                    <a:pt x="241" y="248"/>
                  </a:lnTo>
                  <a:lnTo>
                    <a:pt x="241" y="248"/>
                  </a:lnTo>
                  <a:lnTo>
                    <a:pt x="244" y="251"/>
                  </a:lnTo>
                  <a:lnTo>
                    <a:pt x="247" y="251"/>
                  </a:lnTo>
                  <a:lnTo>
                    <a:pt x="250" y="254"/>
                  </a:lnTo>
                  <a:lnTo>
                    <a:pt x="253" y="257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59" y="257"/>
                  </a:lnTo>
                  <a:lnTo>
                    <a:pt x="262" y="260"/>
                  </a:lnTo>
                  <a:lnTo>
                    <a:pt x="262" y="260"/>
                  </a:lnTo>
                  <a:lnTo>
                    <a:pt x="265" y="260"/>
                  </a:lnTo>
                  <a:lnTo>
                    <a:pt x="268" y="260"/>
                  </a:lnTo>
                  <a:lnTo>
                    <a:pt x="268" y="257"/>
                  </a:lnTo>
                  <a:lnTo>
                    <a:pt x="271" y="257"/>
                  </a:lnTo>
                  <a:lnTo>
                    <a:pt x="274" y="254"/>
                  </a:lnTo>
                  <a:lnTo>
                    <a:pt x="274" y="257"/>
                  </a:lnTo>
                  <a:lnTo>
                    <a:pt x="277" y="257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3"/>
                  </a:lnTo>
                  <a:lnTo>
                    <a:pt x="274" y="263"/>
                  </a:lnTo>
                  <a:lnTo>
                    <a:pt x="274" y="266"/>
                  </a:lnTo>
                  <a:lnTo>
                    <a:pt x="274" y="266"/>
                  </a:lnTo>
                  <a:lnTo>
                    <a:pt x="271" y="266"/>
                  </a:lnTo>
                  <a:lnTo>
                    <a:pt x="271" y="269"/>
                  </a:lnTo>
                  <a:lnTo>
                    <a:pt x="268" y="269"/>
                  </a:lnTo>
                  <a:lnTo>
                    <a:pt x="265" y="269"/>
                  </a:lnTo>
                  <a:lnTo>
                    <a:pt x="265" y="272"/>
                  </a:lnTo>
                  <a:lnTo>
                    <a:pt x="262" y="272"/>
                  </a:lnTo>
                  <a:lnTo>
                    <a:pt x="259" y="272"/>
                  </a:lnTo>
                  <a:lnTo>
                    <a:pt x="256" y="275"/>
                  </a:lnTo>
                  <a:lnTo>
                    <a:pt x="253" y="275"/>
                  </a:lnTo>
                  <a:lnTo>
                    <a:pt x="247" y="278"/>
                  </a:lnTo>
                  <a:lnTo>
                    <a:pt x="241" y="278"/>
                  </a:lnTo>
                  <a:lnTo>
                    <a:pt x="232" y="281"/>
                  </a:lnTo>
                  <a:lnTo>
                    <a:pt x="223" y="284"/>
                  </a:lnTo>
                  <a:lnTo>
                    <a:pt x="217" y="287"/>
                  </a:lnTo>
                  <a:lnTo>
                    <a:pt x="208" y="290"/>
                  </a:lnTo>
                  <a:lnTo>
                    <a:pt x="199" y="293"/>
                  </a:lnTo>
                  <a:lnTo>
                    <a:pt x="196" y="296"/>
                  </a:lnTo>
                  <a:lnTo>
                    <a:pt x="190" y="296"/>
                  </a:lnTo>
                  <a:lnTo>
                    <a:pt x="187" y="299"/>
                  </a:lnTo>
                  <a:lnTo>
                    <a:pt x="181" y="299"/>
                  </a:lnTo>
                  <a:lnTo>
                    <a:pt x="172" y="305"/>
                  </a:lnTo>
                  <a:lnTo>
                    <a:pt x="160" y="308"/>
                  </a:lnTo>
                  <a:lnTo>
                    <a:pt x="151" y="311"/>
                  </a:lnTo>
                  <a:lnTo>
                    <a:pt x="140" y="314"/>
                  </a:lnTo>
                  <a:lnTo>
                    <a:pt x="128" y="317"/>
                  </a:lnTo>
                  <a:lnTo>
                    <a:pt x="119" y="320"/>
                  </a:lnTo>
                  <a:lnTo>
                    <a:pt x="116" y="311"/>
                  </a:lnTo>
                  <a:lnTo>
                    <a:pt x="116" y="302"/>
                  </a:lnTo>
                  <a:lnTo>
                    <a:pt x="116" y="296"/>
                  </a:lnTo>
                  <a:lnTo>
                    <a:pt x="116" y="287"/>
                  </a:lnTo>
                  <a:lnTo>
                    <a:pt x="113" y="278"/>
                  </a:lnTo>
                  <a:lnTo>
                    <a:pt x="113" y="272"/>
                  </a:lnTo>
                  <a:lnTo>
                    <a:pt x="113" y="263"/>
                  </a:lnTo>
                  <a:lnTo>
                    <a:pt x="113" y="257"/>
                  </a:lnTo>
                  <a:lnTo>
                    <a:pt x="110" y="251"/>
                  </a:lnTo>
                  <a:lnTo>
                    <a:pt x="110" y="245"/>
                  </a:lnTo>
                  <a:lnTo>
                    <a:pt x="110" y="239"/>
                  </a:lnTo>
                  <a:lnTo>
                    <a:pt x="107" y="233"/>
                  </a:lnTo>
                  <a:lnTo>
                    <a:pt x="107" y="227"/>
                  </a:lnTo>
                  <a:lnTo>
                    <a:pt x="107" y="224"/>
                  </a:lnTo>
                  <a:lnTo>
                    <a:pt x="107" y="218"/>
                  </a:lnTo>
                  <a:lnTo>
                    <a:pt x="104" y="215"/>
                  </a:lnTo>
                  <a:lnTo>
                    <a:pt x="104" y="209"/>
                  </a:lnTo>
                  <a:lnTo>
                    <a:pt x="104" y="206"/>
                  </a:lnTo>
                  <a:lnTo>
                    <a:pt x="101" y="203"/>
                  </a:lnTo>
                  <a:lnTo>
                    <a:pt x="101" y="200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98" y="191"/>
                  </a:lnTo>
                  <a:lnTo>
                    <a:pt x="98" y="191"/>
                  </a:lnTo>
                  <a:lnTo>
                    <a:pt x="98" y="188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5"/>
                  </a:lnTo>
                  <a:lnTo>
                    <a:pt x="92" y="185"/>
                  </a:lnTo>
                  <a:lnTo>
                    <a:pt x="92" y="188"/>
                  </a:lnTo>
                  <a:lnTo>
                    <a:pt x="92" y="188"/>
                  </a:lnTo>
                  <a:lnTo>
                    <a:pt x="92" y="191"/>
                  </a:lnTo>
                  <a:lnTo>
                    <a:pt x="89" y="194"/>
                  </a:lnTo>
                  <a:lnTo>
                    <a:pt x="89" y="197"/>
                  </a:lnTo>
                  <a:lnTo>
                    <a:pt x="89" y="200"/>
                  </a:lnTo>
                  <a:lnTo>
                    <a:pt x="89" y="203"/>
                  </a:lnTo>
                  <a:lnTo>
                    <a:pt x="89" y="209"/>
                  </a:lnTo>
                  <a:lnTo>
                    <a:pt x="89" y="218"/>
                  </a:lnTo>
                  <a:lnTo>
                    <a:pt x="89" y="224"/>
                  </a:lnTo>
                  <a:lnTo>
                    <a:pt x="89" y="233"/>
                  </a:lnTo>
                  <a:lnTo>
                    <a:pt x="89" y="239"/>
                  </a:lnTo>
                  <a:lnTo>
                    <a:pt x="89" y="248"/>
                  </a:lnTo>
                  <a:lnTo>
                    <a:pt x="89" y="254"/>
                  </a:lnTo>
                  <a:lnTo>
                    <a:pt x="89" y="257"/>
                  </a:lnTo>
                  <a:lnTo>
                    <a:pt x="89" y="260"/>
                  </a:lnTo>
                  <a:lnTo>
                    <a:pt x="89" y="263"/>
                  </a:lnTo>
                  <a:lnTo>
                    <a:pt x="89" y="266"/>
                  </a:lnTo>
                  <a:lnTo>
                    <a:pt x="89" y="269"/>
                  </a:lnTo>
                  <a:lnTo>
                    <a:pt x="89" y="269"/>
                  </a:lnTo>
                  <a:lnTo>
                    <a:pt x="89" y="272"/>
                  </a:lnTo>
                  <a:lnTo>
                    <a:pt x="89" y="275"/>
                  </a:lnTo>
                  <a:lnTo>
                    <a:pt x="89" y="278"/>
                  </a:lnTo>
                  <a:lnTo>
                    <a:pt x="89" y="281"/>
                  </a:lnTo>
                  <a:lnTo>
                    <a:pt x="89" y="287"/>
                  </a:lnTo>
                  <a:lnTo>
                    <a:pt x="92" y="293"/>
                  </a:lnTo>
                  <a:lnTo>
                    <a:pt x="92" y="299"/>
                  </a:lnTo>
                  <a:lnTo>
                    <a:pt x="95" y="305"/>
                  </a:lnTo>
                  <a:lnTo>
                    <a:pt x="95" y="308"/>
                  </a:lnTo>
                  <a:lnTo>
                    <a:pt x="95" y="314"/>
                  </a:lnTo>
                  <a:lnTo>
                    <a:pt x="98" y="323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8" y="329"/>
                  </a:lnTo>
                  <a:lnTo>
                    <a:pt x="98" y="332"/>
                  </a:lnTo>
                  <a:lnTo>
                    <a:pt x="95" y="338"/>
                  </a:lnTo>
                  <a:lnTo>
                    <a:pt x="95" y="338"/>
                  </a:lnTo>
                  <a:lnTo>
                    <a:pt x="95" y="341"/>
                  </a:lnTo>
                  <a:lnTo>
                    <a:pt x="95" y="344"/>
                  </a:lnTo>
                  <a:lnTo>
                    <a:pt x="95" y="347"/>
                  </a:lnTo>
                  <a:lnTo>
                    <a:pt x="98" y="347"/>
                  </a:lnTo>
                  <a:lnTo>
                    <a:pt x="98" y="350"/>
                  </a:lnTo>
                  <a:lnTo>
                    <a:pt x="101" y="350"/>
                  </a:lnTo>
                  <a:lnTo>
                    <a:pt x="101" y="353"/>
                  </a:lnTo>
                  <a:lnTo>
                    <a:pt x="104" y="353"/>
                  </a:lnTo>
                  <a:lnTo>
                    <a:pt x="104" y="353"/>
                  </a:lnTo>
                  <a:lnTo>
                    <a:pt x="107" y="353"/>
                  </a:lnTo>
                  <a:lnTo>
                    <a:pt x="107" y="353"/>
                  </a:lnTo>
                  <a:lnTo>
                    <a:pt x="110" y="353"/>
                  </a:lnTo>
                  <a:lnTo>
                    <a:pt x="113" y="353"/>
                  </a:lnTo>
                  <a:lnTo>
                    <a:pt x="113" y="353"/>
                  </a:lnTo>
                  <a:lnTo>
                    <a:pt x="116" y="353"/>
                  </a:lnTo>
                  <a:lnTo>
                    <a:pt x="119" y="353"/>
                  </a:lnTo>
                  <a:lnTo>
                    <a:pt x="122" y="353"/>
                  </a:lnTo>
                  <a:lnTo>
                    <a:pt x="128" y="350"/>
                  </a:lnTo>
                  <a:lnTo>
                    <a:pt x="131" y="347"/>
                  </a:lnTo>
                  <a:lnTo>
                    <a:pt x="137" y="344"/>
                  </a:lnTo>
                  <a:lnTo>
                    <a:pt x="142" y="341"/>
                  </a:lnTo>
                  <a:lnTo>
                    <a:pt x="148" y="338"/>
                  </a:lnTo>
                  <a:lnTo>
                    <a:pt x="154" y="335"/>
                  </a:lnTo>
                  <a:lnTo>
                    <a:pt x="160" y="329"/>
                  </a:lnTo>
                  <a:lnTo>
                    <a:pt x="166" y="326"/>
                  </a:lnTo>
                  <a:lnTo>
                    <a:pt x="172" y="323"/>
                  </a:lnTo>
                  <a:lnTo>
                    <a:pt x="178" y="320"/>
                  </a:lnTo>
                  <a:lnTo>
                    <a:pt x="181" y="317"/>
                  </a:lnTo>
                  <a:lnTo>
                    <a:pt x="187" y="314"/>
                  </a:lnTo>
                  <a:lnTo>
                    <a:pt x="187" y="314"/>
                  </a:lnTo>
                  <a:lnTo>
                    <a:pt x="190" y="311"/>
                  </a:lnTo>
                  <a:lnTo>
                    <a:pt x="199" y="308"/>
                  </a:lnTo>
                  <a:lnTo>
                    <a:pt x="211" y="302"/>
                  </a:lnTo>
                  <a:lnTo>
                    <a:pt x="220" y="296"/>
                  </a:lnTo>
                  <a:lnTo>
                    <a:pt x="232" y="293"/>
                  </a:lnTo>
                  <a:lnTo>
                    <a:pt x="244" y="287"/>
                  </a:lnTo>
                  <a:lnTo>
                    <a:pt x="253" y="284"/>
                  </a:lnTo>
                  <a:lnTo>
                    <a:pt x="265" y="281"/>
                  </a:lnTo>
                  <a:lnTo>
                    <a:pt x="277" y="275"/>
                  </a:lnTo>
                  <a:lnTo>
                    <a:pt x="277" y="281"/>
                  </a:lnTo>
                  <a:lnTo>
                    <a:pt x="277" y="287"/>
                  </a:lnTo>
                  <a:lnTo>
                    <a:pt x="280" y="290"/>
                  </a:lnTo>
                  <a:lnTo>
                    <a:pt x="280" y="293"/>
                  </a:lnTo>
                  <a:lnTo>
                    <a:pt x="280" y="296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5" y="302"/>
                  </a:lnTo>
                  <a:lnTo>
                    <a:pt x="285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91" y="302"/>
                  </a:lnTo>
                  <a:lnTo>
                    <a:pt x="291" y="302"/>
                  </a:lnTo>
                  <a:lnTo>
                    <a:pt x="291" y="299"/>
                  </a:lnTo>
                  <a:lnTo>
                    <a:pt x="294" y="299"/>
                  </a:lnTo>
                  <a:lnTo>
                    <a:pt x="294" y="299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7" y="293"/>
                  </a:lnTo>
                  <a:lnTo>
                    <a:pt x="300" y="290"/>
                  </a:lnTo>
                  <a:lnTo>
                    <a:pt x="300" y="290"/>
                  </a:lnTo>
                  <a:lnTo>
                    <a:pt x="303" y="287"/>
                  </a:lnTo>
                  <a:lnTo>
                    <a:pt x="306" y="284"/>
                  </a:lnTo>
                  <a:lnTo>
                    <a:pt x="309" y="281"/>
                  </a:lnTo>
                  <a:lnTo>
                    <a:pt x="309" y="278"/>
                  </a:lnTo>
                  <a:lnTo>
                    <a:pt x="312" y="275"/>
                  </a:lnTo>
                  <a:lnTo>
                    <a:pt x="315" y="272"/>
                  </a:lnTo>
                  <a:lnTo>
                    <a:pt x="318" y="269"/>
                  </a:lnTo>
                  <a:lnTo>
                    <a:pt x="321" y="266"/>
                  </a:lnTo>
                  <a:lnTo>
                    <a:pt x="321" y="266"/>
                  </a:lnTo>
                  <a:lnTo>
                    <a:pt x="324" y="263"/>
                  </a:lnTo>
                  <a:lnTo>
                    <a:pt x="327" y="263"/>
                  </a:lnTo>
                  <a:lnTo>
                    <a:pt x="330" y="260"/>
                  </a:lnTo>
                  <a:lnTo>
                    <a:pt x="333" y="260"/>
                  </a:lnTo>
                  <a:lnTo>
                    <a:pt x="339" y="257"/>
                  </a:lnTo>
                  <a:lnTo>
                    <a:pt x="342" y="257"/>
                  </a:lnTo>
                  <a:lnTo>
                    <a:pt x="345" y="254"/>
                  </a:lnTo>
                  <a:lnTo>
                    <a:pt x="351" y="254"/>
                  </a:lnTo>
                  <a:lnTo>
                    <a:pt x="366" y="248"/>
                  </a:lnTo>
                  <a:lnTo>
                    <a:pt x="381" y="245"/>
                  </a:lnTo>
                  <a:lnTo>
                    <a:pt x="399" y="239"/>
                  </a:lnTo>
                  <a:lnTo>
                    <a:pt x="405" y="239"/>
                  </a:lnTo>
                  <a:lnTo>
                    <a:pt x="414" y="236"/>
                  </a:lnTo>
                  <a:lnTo>
                    <a:pt x="417" y="236"/>
                  </a:lnTo>
                  <a:lnTo>
                    <a:pt x="419" y="233"/>
                  </a:lnTo>
                  <a:lnTo>
                    <a:pt x="425" y="233"/>
                  </a:lnTo>
                  <a:lnTo>
                    <a:pt x="428" y="233"/>
                  </a:lnTo>
                  <a:lnTo>
                    <a:pt x="437" y="230"/>
                  </a:lnTo>
                  <a:lnTo>
                    <a:pt x="446" y="230"/>
                  </a:lnTo>
                  <a:lnTo>
                    <a:pt x="455" y="227"/>
                  </a:lnTo>
                  <a:lnTo>
                    <a:pt x="458" y="227"/>
                  </a:lnTo>
                  <a:lnTo>
                    <a:pt x="464" y="227"/>
                  </a:lnTo>
                  <a:lnTo>
                    <a:pt x="467" y="227"/>
                  </a:lnTo>
                  <a:lnTo>
                    <a:pt x="470" y="224"/>
                  </a:lnTo>
                  <a:lnTo>
                    <a:pt x="473" y="227"/>
                  </a:lnTo>
                  <a:lnTo>
                    <a:pt x="476" y="227"/>
                  </a:lnTo>
                  <a:lnTo>
                    <a:pt x="476" y="230"/>
                  </a:lnTo>
                  <a:lnTo>
                    <a:pt x="476" y="233"/>
                  </a:lnTo>
                  <a:lnTo>
                    <a:pt x="473" y="236"/>
                  </a:lnTo>
                  <a:lnTo>
                    <a:pt x="473" y="239"/>
                  </a:lnTo>
                  <a:lnTo>
                    <a:pt x="470" y="239"/>
                  </a:lnTo>
                  <a:lnTo>
                    <a:pt x="467" y="242"/>
                  </a:lnTo>
                  <a:lnTo>
                    <a:pt x="467" y="245"/>
                  </a:lnTo>
                  <a:lnTo>
                    <a:pt x="464" y="248"/>
                  </a:lnTo>
                  <a:lnTo>
                    <a:pt x="461" y="251"/>
                  </a:lnTo>
                  <a:lnTo>
                    <a:pt x="458" y="251"/>
                  </a:lnTo>
                  <a:lnTo>
                    <a:pt x="452" y="257"/>
                  </a:lnTo>
                  <a:lnTo>
                    <a:pt x="443" y="260"/>
                  </a:lnTo>
                  <a:lnTo>
                    <a:pt x="437" y="263"/>
                  </a:lnTo>
                  <a:lnTo>
                    <a:pt x="428" y="269"/>
                  </a:lnTo>
                  <a:lnTo>
                    <a:pt x="422" y="272"/>
                  </a:lnTo>
                  <a:lnTo>
                    <a:pt x="414" y="275"/>
                  </a:lnTo>
                  <a:lnTo>
                    <a:pt x="408" y="275"/>
                  </a:lnTo>
                  <a:lnTo>
                    <a:pt x="399" y="278"/>
                  </a:lnTo>
                  <a:lnTo>
                    <a:pt x="393" y="281"/>
                  </a:lnTo>
                  <a:lnTo>
                    <a:pt x="390" y="281"/>
                  </a:lnTo>
                  <a:lnTo>
                    <a:pt x="387" y="284"/>
                  </a:lnTo>
                  <a:lnTo>
                    <a:pt x="384" y="284"/>
                  </a:lnTo>
                  <a:lnTo>
                    <a:pt x="381" y="284"/>
                  </a:lnTo>
                  <a:lnTo>
                    <a:pt x="366" y="290"/>
                  </a:lnTo>
                  <a:lnTo>
                    <a:pt x="354" y="293"/>
                  </a:lnTo>
                  <a:lnTo>
                    <a:pt x="324" y="302"/>
                  </a:lnTo>
                  <a:lnTo>
                    <a:pt x="312" y="308"/>
                  </a:lnTo>
                  <a:lnTo>
                    <a:pt x="297" y="311"/>
                  </a:lnTo>
                  <a:lnTo>
                    <a:pt x="282" y="317"/>
                  </a:lnTo>
                  <a:lnTo>
                    <a:pt x="271" y="320"/>
                  </a:lnTo>
                  <a:lnTo>
                    <a:pt x="268" y="323"/>
                  </a:lnTo>
                  <a:lnTo>
                    <a:pt x="265" y="323"/>
                  </a:lnTo>
                  <a:lnTo>
                    <a:pt x="262" y="326"/>
                  </a:lnTo>
                  <a:lnTo>
                    <a:pt x="259" y="326"/>
                  </a:lnTo>
                  <a:lnTo>
                    <a:pt x="253" y="329"/>
                  </a:lnTo>
                  <a:lnTo>
                    <a:pt x="244" y="332"/>
                  </a:lnTo>
                  <a:lnTo>
                    <a:pt x="238" y="335"/>
                  </a:lnTo>
                  <a:lnTo>
                    <a:pt x="229" y="341"/>
                  </a:lnTo>
                  <a:lnTo>
                    <a:pt x="223" y="344"/>
                  </a:lnTo>
                  <a:lnTo>
                    <a:pt x="214" y="350"/>
                  </a:lnTo>
                  <a:lnTo>
                    <a:pt x="208" y="353"/>
                  </a:lnTo>
                  <a:lnTo>
                    <a:pt x="202" y="359"/>
                  </a:lnTo>
                  <a:lnTo>
                    <a:pt x="199" y="362"/>
                  </a:lnTo>
                  <a:lnTo>
                    <a:pt x="196" y="365"/>
                  </a:lnTo>
                  <a:lnTo>
                    <a:pt x="193" y="368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84" y="374"/>
                  </a:lnTo>
                  <a:lnTo>
                    <a:pt x="181" y="377"/>
                  </a:lnTo>
                  <a:lnTo>
                    <a:pt x="181" y="380"/>
                  </a:lnTo>
                  <a:lnTo>
                    <a:pt x="178" y="383"/>
                  </a:lnTo>
                  <a:lnTo>
                    <a:pt x="178" y="386"/>
                  </a:lnTo>
                  <a:lnTo>
                    <a:pt x="178" y="389"/>
                  </a:lnTo>
                  <a:lnTo>
                    <a:pt x="175" y="392"/>
                  </a:lnTo>
                  <a:lnTo>
                    <a:pt x="175" y="395"/>
                  </a:lnTo>
                  <a:lnTo>
                    <a:pt x="175" y="401"/>
                  </a:lnTo>
                  <a:lnTo>
                    <a:pt x="178" y="404"/>
                  </a:lnTo>
                  <a:lnTo>
                    <a:pt x="178" y="407"/>
                  </a:lnTo>
                  <a:lnTo>
                    <a:pt x="181" y="407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187" y="413"/>
                  </a:lnTo>
                  <a:lnTo>
                    <a:pt x="193" y="413"/>
                  </a:lnTo>
                  <a:lnTo>
                    <a:pt x="196" y="413"/>
                  </a:lnTo>
                  <a:lnTo>
                    <a:pt x="199" y="413"/>
                  </a:lnTo>
                  <a:lnTo>
                    <a:pt x="202" y="413"/>
                  </a:lnTo>
                  <a:lnTo>
                    <a:pt x="208" y="410"/>
                  </a:lnTo>
                  <a:lnTo>
                    <a:pt x="211" y="410"/>
                  </a:lnTo>
                  <a:lnTo>
                    <a:pt x="217" y="410"/>
                  </a:lnTo>
                  <a:lnTo>
                    <a:pt x="223" y="407"/>
                  </a:lnTo>
                  <a:lnTo>
                    <a:pt x="232" y="404"/>
                  </a:lnTo>
                  <a:lnTo>
                    <a:pt x="241" y="401"/>
                  </a:lnTo>
                  <a:lnTo>
                    <a:pt x="250" y="398"/>
                  </a:lnTo>
                  <a:lnTo>
                    <a:pt x="256" y="395"/>
                  </a:lnTo>
                  <a:lnTo>
                    <a:pt x="259" y="395"/>
                  </a:lnTo>
                  <a:lnTo>
                    <a:pt x="265" y="392"/>
                  </a:lnTo>
                  <a:lnTo>
                    <a:pt x="268" y="392"/>
                  </a:lnTo>
                  <a:lnTo>
                    <a:pt x="271" y="389"/>
                  </a:lnTo>
                  <a:lnTo>
                    <a:pt x="274" y="389"/>
                  </a:lnTo>
                  <a:lnTo>
                    <a:pt x="277" y="386"/>
                  </a:lnTo>
                  <a:lnTo>
                    <a:pt x="280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9"/>
                  </a:lnTo>
                  <a:lnTo>
                    <a:pt x="280" y="392"/>
                  </a:lnTo>
                  <a:lnTo>
                    <a:pt x="277" y="398"/>
                  </a:lnTo>
                  <a:lnTo>
                    <a:pt x="274" y="401"/>
                  </a:lnTo>
                  <a:lnTo>
                    <a:pt x="268" y="407"/>
                  </a:lnTo>
                  <a:lnTo>
                    <a:pt x="259" y="413"/>
                  </a:lnTo>
                  <a:lnTo>
                    <a:pt x="253" y="422"/>
                  </a:lnTo>
                  <a:lnTo>
                    <a:pt x="247" y="428"/>
                  </a:lnTo>
                  <a:lnTo>
                    <a:pt x="244" y="431"/>
                  </a:lnTo>
                  <a:lnTo>
                    <a:pt x="241" y="434"/>
                  </a:lnTo>
                  <a:lnTo>
                    <a:pt x="241" y="440"/>
                  </a:lnTo>
                  <a:lnTo>
                    <a:pt x="238" y="443"/>
                  </a:lnTo>
                  <a:lnTo>
                    <a:pt x="235" y="446"/>
                  </a:lnTo>
                  <a:lnTo>
                    <a:pt x="235" y="449"/>
                  </a:lnTo>
                  <a:lnTo>
                    <a:pt x="235" y="451"/>
                  </a:lnTo>
                  <a:lnTo>
                    <a:pt x="232" y="451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6" y="463"/>
                  </a:lnTo>
                  <a:lnTo>
                    <a:pt x="223" y="463"/>
                  </a:lnTo>
                  <a:lnTo>
                    <a:pt x="220" y="463"/>
                  </a:lnTo>
                  <a:lnTo>
                    <a:pt x="220" y="463"/>
                  </a:lnTo>
                  <a:lnTo>
                    <a:pt x="217" y="466"/>
                  </a:lnTo>
                  <a:lnTo>
                    <a:pt x="208" y="469"/>
                  </a:lnTo>
                  <a:lnTo>
                    <a:pt x="196" y="472"/>
                  </a:lnTo>
                  <a:lnTo>
                    <a:pt x="187" y="475"/>
                  </a:lnTo>
                  <a:lnTo>
                    <a:pt x="178" y="478"/>
                  </a:lnTo>
                  <a:lnTo>
                    <a:pt x="166" y="484"/>
                  </a:lnTo>
                  <a:lnTo>
                    <a:pt x="157" y="487"/>
                  </a:lnTo>
                  <a:lnTo>
                    <a:pt x="140" y="496"/>
                  </a:lnTo>
                  <a:lnTo>
                    <a:pt x="119" y="505"/>
                  </a:lnTo>
                  <a:lnTo>
                    <a:pt x="110" y="511"/>
                  </a:lnTo>
                  <a:lnTo>
                    <a:pt x="101" y="514"/>
                  </a:lnTo>
                  <a:lnTo>
                    <a:pt x="98" y="517"/>
                  </a:lnTo>
                  <a:lnTo>
                    <a:pt x="92" y="520"/>
                  </a:lnTo>
                  <a:lnTo>
                    <a:pt x="86" y="523"/>
                  </a:lnTo>
                  <a:lnTo>
                    <a:pt x="77" y="526"/>
                  </a:lnTo>
                  <a:lnTo>
                    <a:pt x="68" y="532"/>
                  </a:lnTo>
                  <a:lnTo>
                    <a:pt x="59" y="538"/>
                  </a:lnTo>
                  <a:lnTo>
                    <a:pt x="56" y="538"/>
                  </a:lnTo>
                  <a:lnTo>
                    <a:pt x="50" y="541"/>
                  </a:lnTo>
                  <a:lnTo>
                    <a:pt x="47" y="541"/>
                  </a:lnTo>
                  <a:lnTo>
                    <a:pt x="41" y="544"/>
                  </a:lnTo>
                  <a:lnTo>
                    <a:pt x="38" y="544"/>
                  </a:lnTo>
                  <a:lnTo>
                    <a:pt x="35" y="547"/>
                  </a:lnTo>
                  <a:lnTo>
                    <a:pt x="32" y="547"/>
                  </a:lnTo>
                  <a:lnTo>
                    <a:pt x="29" y="547"/>
                  </a:lnTo>
                  <a:lnTo>
                    <a:pt x="26" y="547"/>
                  </a:lnTo>
                  <a:lnTo>
                    <a:pt x="23" y="547"/>
                  </a:lnTo>
                  <a:lnTo>
                    <a:pt x="20" y="544"/>
                  </a:lnTo>
                  <a:lnTo>
                    <a:pt x="14" y="544"/>
                  </a:lnTo>
                  <a:lnTo>
                    <a:pt x="11" y="544"/>
                  </a:lnTo>
                  <a:lnTo>
                    <a:pt x="8" y="544"/>
                  </a:lnTo>
                  <a:lnTo>
                    <a:pt x="5" y="544"/>
                  </a:lnTo>
                  <a:lnTo>
                    <a:pt x="3" y="544"/>
                  </a:lnTo>
                  <a:lnTo>
                    <a:pt x="3" y="547"/>
                  </a:lnTo>
                  <a:lnTo>
                    <a:pt x="0" y="547"/>
                  </a:lnTo>
                  <a:lnTo>
                    <a:pt x="0" y="550"/>
                  </a:lnTo>
                  <a:lnTo>
                    <a:pt x="0" y="553"/>
                  </a:lnTo>
                  <a:lnTo>
                    <a:pt x="0" y="553"/>
                  </a:lnTo>
                  <a:lnTo>
                    <a:pt x="0" y="556"/>
                  </a:lnTo>
                  <a:lnTo>
                    <a:pt x="0" y="559"/>
                  </a:lnTo>
                  <a:lnTo>
                    <a:pt x="3" y="559"/>
                  </a:lnTo>
                  <a:lnTo>
                    <a:pt x="3" y="562"/>
                  </a:lnTo>
                  <a:lnTo>
                    <a:pt x="5" y="565"/>
                  </a:lnTo>
                  <a:lnTo>
                    <a:pt x="5" y="565"/>
                  </a:lnTo>
                  <a:lnTo>
                    <a:pt x="8" y="568"/>
                  </a:lnTo>
                  <a:lnTo>
                    <a:pt x="11" y="574"/>
                  </a:lnTo>
                  <a:lnTo>
                    <a:pt x="14" y="577"/>
                  </a:lnTo>
                  <a:lnTo>
                    <a:pt x="17" y="580"/>
                  </a:lnTo>
                  <a:lnTo>
                    <a:pt x="17" y="580"/>
                  </a:lnTo>
                  <a:lnTo>
                    <a:pt x="20" y="583"/>
                  </a:lnTo>
                  <a:lnTo>
                    <a:pt x="20" y="583"/>
                  </a:lnTo>
                  <a:lnTo>
                    <a:pt x="23" y="586"/>
                  </a:lnTo>
                  <a:lnTo>
                    <a:pt x="29" y="592"/>
                  </a:lnTo>
                  <a:lnTo>
                    <a:pt x="32" y="595"/>
                  </a:lnTo>
                  <a:lnTo>
                    <a:pt x="35" y="595"/>
                  </a:lnTo>
                  <a:lnTo>
                    <a:pt x="38" y="598"/>
                  </a:lnTo>
                  <a:lnTo>
                    <a:pt x="44" y="601"/>
                  </a:lnTo>
                  <a:lnTo>
                    <a:pt x="47" y="601"/>
                  </a:lnTo>
                  <a:lnTo>
                    <a:pt x="50" y="601"/>
                  </a:lnTo>
                  <a:lnTo>
                    <a:pt x="53" y="601"/>
                  </a:lnTo>
                  <a:lnTo>
                    <a:pt x="59" y="601"/>
                  </a:lnTo>
                  <a:lnTo>
                    <a:pt x="62" y="601"/>
                  </a:lnTo>
                  <a:lnTo>
                    <a:pt x="65" y="598"/>
                  </a:lnTo>
                  <a:lnTo>
                    <a:pt x="71" y="598"/>
                  </a:lnTo>
                  <a:lnTo>
                    <a:pt x="74" y="595"/>
                  </a:lnTo>
                  <a:lnTo>
                    <a:pt x="80" y="595"/>
                  </a:lnTo>
                  <a:lnTo>
                    <a:pt x="86" y="592"/>
                  </a:lnTo>
                  <a:lnTo>
                    <a:pt x="95" y="589"/>
                  </a:lnTo>
                  <a:lnTo>
                    <a:pt x="104" y="583"/>
                  </a:lnTo>
                  <a:lnTo>
                    <a:pt x="116" y="577"/>
                  </a:lnTo>
                  <a:lnTo>
                    <a:pt x="125" y="571"/>
                  </a:lnTo>
                  <a:lnTo>
                    <a:pt x="134" y="565"/>
                  </a:lnTo>
                  <a:lnTo>
                    <a:pt x="142" y="559"/>
                  </a:lnTo>
                  <a:lnTo>
                    <a:pt x="151" y="553"/>
                  </a:lnTo>
                  <a:lnTo>
                    <a:pt x="160" y="547"/>
                  </a:lnTo>
                  <a:lnTo>
                    <a:pt x="163" y="544"/>
                  </a:lnTo>
                  <a:lnTo>
                    <a:pt x="169" y="544"/>
                  </a:lnTo>
                  <a:lnTo>
                    <a:pt x="172" y="541"/>
                  </a:lnTo>
                  <a:lnTo>
                    <a:pt x="175" y="538"/>
                  </a:lnTo>
                  <a:lnTo>
                    <a:pt x="181" y="535"/>
                  </a:lnTo>
                  <a:lnTo>
                    <a:pt x="187" y="532"/>
                  </a:lnTo>
                  <a:lnTo>
                    <a:pt x="196" y="529"/>
                  </a:lnTo>
                  <a:lnTo>
                    <a:pt x="205" y="523"/>
                  </a:lnTo>
                  <a:lnTo>
                    <a:pt x="211" y="520"/>
                  </a:lnTo>
                  <a:lnTo>
                    <a:pt x="217" y="520"/>
                  </a:lnTo>
                  <a:lnTo>
                    <a:pt x="220" y="517"/>
                  </a:lnTo>
                  <a:lnTo>
                    <a:pt x="226" y="517"/>
                  </a:lnTo>
                  <a:lnTo>
                    <a:pt x="232" y="514"/>
                  </a:lnTo>
                  <a:lnTo>
                    <a:pt x="235" y="514"/>
                  </a:lnTo>
                  <a:lnTo>
                    <a:pt x="238" y="526"/>
                  </a:lnTo>
                  <a:lnTo>
                    <a:pt x="238" y="538"/>
                  </a:lnTo>
                  <a:lnTo>
                    <a:pt x="241" y="553"/>
                  </a:lnTo>
                  <a:lnTo>
                    <a:pt x="241" y="565"/>
                  </a:lnTo>
                  <a:lnTo>
                    <a:pt x="241" y="580"/>
                  </a:lnTo>
                  <a:lnTo>
                    <a:pt x="244" y="592"/>
                  </a:lnTo>
                  <a:lnTo>
                    <a:pt x="244" y="604"/>
                  </a:lnTo>
                  <a:lnTo>
                    <a:pt x="244" y="619"/>
                  </a:lnTo>
                  <a:lnTo>
                    <a:pt x="247" y="625"/>
                  </a:lnTo>
                  <a:lnTo>
                    <a:pt x="247" y="631"/>
                  </a:lnTo>
                  <a:lnTo>
                    <a:pt x="247" y="640"/>
                  </a:lnTo>
                  <a:lnTo>
                    <a:pt x="247" y="646"/>
                  </a:lnTo>
                  <a:lnTo>
                    <a:pt x="247" y="649"/>
                  </a:lnTo>
                  <a:lnTo>
                    <a:pt x="247" y="655"/>
                  </a:lnTo>
                  <a:lnTo>
                    <a:pt x="247" y="661"/>
                  </a:lnTo>
                  <a:lnTo>
                    <a:pt x="244" y="664"/>
                  </a:lnTo>
                  <a:lnTo>
                    <a:pt x="244" y="667"/>
                  </a:lnTo>
                  <a:lnTo>
                    <a:pt x="241" y="667"/>
                  </a:lnTo>
                  <a:lnTo>
                    <a:pt x="241" y="670"/>
                  </a:lnTo>
                  <a:lnTo>
                    <a:pt x="241" y="673"/>
                  </a:lnTo>
                  <a:lnTo>
                    <a:pt x="238" y="673"/>
                  </a:lnTo>
                  <a:lnTo>
                    <a:pt x="235" y="673"/>
                  </a:lnTo>
                  <a:lnTo>
                    <a:pt x="235" y="676"/>
                  </a:lnTo>
                  <a:lnTo>
                    <a:pt x="232" y="676"/>
                  </a:lnTo>
                  <a:lnTo>
                    <a:pt x="229" y="679"/>
                  </a:lnTo>
                  <a:lnTo>
                    <a:pt x="226" y="679"/>
                  </a:lnTo>
                  <a:lnTo>
                    <a:pt x="223" y="679"/>
                  </a:lnTo>
                  <a:lnTo>
                    <a:pt x="220" y="679"/>
                  </a:lnTo>
                  <a:lnTo>
                    <a:pt x="217" y="679"/>
                  </a:lnTo>
                  <a:lnTo>
                    <a:pt x="214" y="679"/>
                  </a:lnTo>
                  <a:lnTo>
                    <a:pt x="211" y="679"/>
                  </a:lnTo>
                  <a:lnTo>
                    <a:pt x="205" y="679"/>
                  </a:lnTo>
                  <a:lnTo>
                    <a:pt x="202" y="679"/>
                  </a:lnTo>
                  <a:lnTo>
                    <a:pt x="196" y="679"/>
                  </a:lnTo>
                  <a:lnTo>
                    <a:pt x="190" y="676"/>
                  </a:lnTo>
                  <a:lnTo>
                    <a:pt x="184" y="676"/>
                  </a:lnTo>
                  <a:lnTo>
                    <a:pt x="175" y="673"/>
                  </a:lnTo>
                  <a:lnTo>
                    <a:pt x="163" y="670"/>
                  </a:lnTo>
                  <a:lnTo>
                    <a:pt x="154" y="667"/>
                  </a:lnTo>
                  <a:lnTo>
                    <a:pt x="142" y="664"/>
                  </a:lnTo>
                  <a:lnTo>
                    <a:pt x="134" y="661"/>
                  </a:lnTo>
                  <a:lnTo>
                    <a:pt x="125" y="655"/>
                  </a:lnTo>
                  <a:lnTo>
                    <a:pt x="119" y="655"/>
                  </a:lnTo>
                  <a:lnTo>
                    <a:pt x="113" y="652"/>
                  </a:lnTo>
                  <a:lnTo>
                    <a:pt x="110" y="649"/>
                  </a:lnTo>
                  <a:lnTo>
                    <a:pt x="104" y="646"/>
                  </a:lnTo>
                  <a:lnTo>
                    <a:pt x="95" y="643"/>
                  </a:lnTo>
                  <a:lnTo>
                    <a:pt x="83" y="637"/>
                  </a:lnTo>
                  <a:lnTo>
                    <a:pt x="74" y="631"/>
                  </a:lnTo>
                  <a:lnTo>
                    <a:pt x="68" y="628"/>
                  </a:lnTo>
                  <a:lnTo>
                    <a:pt x="65" y="628"/>
                  </a:lnTo>
                  <a:lnTo>
                    <a:pt x="59" y="625"/>
                  </a:lnTo>
                  <a:lnTo>
                    <a:pt x="53" y="622"/>
                  </a:lnTo>
                  <a:lnTo>
                    <a:pt x="50" y="622"/>
                  </a:lnTo>
                  <a:lnTo>
                    <a:pt x="44" y="619"/>
                  </a:lnTo>
                  <a:lnTo>
                    <a:pt x="44" y="622"/>
                  </a:lnTo>
                  <a:lnTo>
                    <a:pt x="47" y="625"/>
                  </a:lnTo>
                  <a:lnTo>
                    <a:pt x="47" y="628"/>
                  </a:lnTo>
                  <a:lnTo>
                    <a:pt x="50" y="631"/>
                  </a:lnTo>
                  <a:lnTo>
                    <a:pt x="50" y="631"/>
                  </a:lnTo>
                  <a:lnTo>
                    <a:pt x="53" y="634"/>
                  </a:lnTo>
                  <a:lnTo>
                    <a:pt x="56" y="637"/>
                  </a:lnTo>
                  <a:lnTo>
                    <a:pt x="56" y="640"/>
                  </a:lnTo>
                  <a:lnTo>
                    <a:pt x="59" y="640"/>
                  </a:lnTo>
                  <a:lnTo>
                    <a:pt x="62" y="643"/>
                  </a:lnTo>
                  <a:lnTo>
                    <a:pt x="68" y="649"/>
                  </a:lnTo>
                  <a:lnTo>
                    <a:pt x="74" y="652"/>
                  </a:lnTo>
                  <a:lnTo>
                    <a:pt x="83" y="658"/>
                  </a:lnTo>
                  <a:lnTo>
                    <a:pt x="89" y="661"/>
                  </a:lnTo>
                  <a:lnTo>
                    <a:pt x="95" y="667"/>
                  </a:lnTo>
                  <a:lnTo>
                    <a:pt x="104" y="670"/>
                  </a:lnTo>
                  <a:lnTo>
                    <a:pt x="110" y="673"/>
                  </a:lnTo>
                  <a:lnTo>
                    <a:pt x="116" y="676"/>
                  </a:lnTo>
                  <a:lnTo>
                    <a:pt x="122" y="679"/>
                  </a:lnTo>
                  <a:lnTo>
                    <a:pt x="125" y="682"/>
                  </a:lnTo>
                  <a:lnTo>
                    <a:pt x="128" y="682"/>
                  </a:lnTo>
                  <a:lnTo>
                    <a:pt x="131" y="682"/>
                  </a:lnTo>
                  <a:lnTo>
                    <a:pt x="131" y="685"/>
                  </a:lnTo>
                  <a:lnTo>
                    <a:pt x="137" y="685"/>
                  </a:lnTo>
                  <a:lnTo>
                    <a:pt x="142" y="688"/>
                  </a:lnTo>
                  <a:lnTo>
                    <a:pt x="157" y="694"/>
                  </a:lnTo>
                  <a:lnTo>
                    <a:pt x="169" y="697"/>
                  </a:lnTo>
                  <a:lnTo>
                    <a:pt x="181" y="700"/>
                  </a:lnTo>
                  <a:lnTo>
                    <a:pt x="196" y="703"/>
                  </a:lnTo>
                  <a:lnTo>
                    <a:pt x="208" y="709"/>
                  </a:lnTo>
                  <a:lnTo>
                    <a:pt x="220" y="709"/>
                  </a:lnTo>
                  <a:lnTo>
                    <a:pt x="235" y="712"/>
                  </a:lnTo>
                  <a:lnTo>
                    <a:pt x="238" y="712"/>
                  </a:lnTo>
                  <a:lnTo>
                    <a:pt x="244" y="715"/>
                  </a:lnTo>
                  <a:lnTo>
                    <a:pt x="250" y="715"/>
                  </a:lnTo>
                  <a:lnTo>
                    <a:pt x="253" y="715"/>
                  </a:lnTo>
                  <a:lnTo>
                    <a:pt x="256" y="712"/>
                  </a:lnTo>
                  <a:lnTo>
                    <a:pt x="259" y="712"/>
                  </a:lnTo>
                  <a:lnTo>
                    <a:pt x="262" y="712"/>
                  </a:lnTo>
                  <a:lnTo>
                    <a:pt x="265" y="712"/>
                  </a:lnTo>
                  <a:lnTo>
                    <a:pt x="268" y="709"/>
                  </a:lnTo>
                  <a:lnTo>
                    <a:pt x="271" y="709"/>
                  </a:lnTo>
                  <a:lnTo>
                    <a:pt x="271" y="706"/>
                  </a:lnTo>
                  <a:lnTo>
                    <a:pt x="274" y="703"/>
                  </a:lnTo>
                  <a:lnTo>
                    <a:pt x="274" y="700"/>
                  </a:lnTo>
                  <a:lnTo>
                    <a:pt x="277" y="700"/>
                  </a:lnTo>
                  <a:lnTo>
                    <a:pt x="277" y="697"/>
                  </a:lnTo>
                  <a:lnTo>
                    <a:pt x="277" y="694"/>
                  </a:lnTo>
                  <a:lnTo>
                    <a:pt x="277" y="691"/>
                  </a:lnTo>
                  <a:lnTo>
                    <a:pt x="280" y="688"/>
                  </a:lnTo>
                  <a:lnTo>
                    <a:pt x="280" y="682"/>
                  </a:lnTo>
                  <a:lnTo>
                    <a:pt x="277" y="673"/>
                  </a:lnTo>
                  <a:lnTo>
                    <a:pt x="277" y="667"/>
                  </a:lnTo>
                  <a:lnTo>
                    <a:pt x="277" y="658"/>
                  </a:lnTo>
                  <a:lnTo>
                    <a:pt x="274" y="652"/>
                  </a:lnTo>
                  <a:lnTo>
                    <a:pt x="274" y="643"/>
                  </a:lnTo>
                  <a:lnTo>
                    <a:pt x="274" y="637"/>
                  </a:lnTo>
                  <a:lnTo>
                    <a:pt x="271" y="619"/>
                  </a:lnTo>
                  <a:lnTo>
                    <a:pt x="268" y="604"/>
                  </a:lnTo>
                  <a:lnTo>
                    <a:pt x="265" y="589"/>
                  </a:lnTo>
                  <a:lnTo>
                    <a:pt x="262" y="571"/>
                  </a:lnTo>
                  <a:lnTo>
                    <a:pt x="262" y="556"/>
                  </a:lnTo>
                  <a:lnTo>
                    <a:pt x="259" y="547"/>
                  </a:lnTo>
                  <a:lnTo>
                    <a:pt x="259" y="541"/>
                  </a:lnTo>
                  <a:lnTo>
                    <a:pt x="259" y="532"/>
                  </a:lnTo>
                  <a:lnTo>
                    <a:pt x="259" y="523"/>
                  </a:lnTo>
                  <a:lnTo>
                    <a:pt x="259" y="517"/>
                  </a:lnTo>
                  <a:lnTo>
                    <a:pt x="259" y="508"/>
                  </a:lnTo>
                  <a:lnTo>
                    <a:pt x="265" y="505"/>
                  </a:lnTo>
                  <a:lnTo>
                    <a:pt x="271" y="505"/>
                  </a:lnTo>
                  <a:lnTo>
                    <a:pt x="277" y="502"/>
                  </a:lnTo>
                  <a:lnTo>
                    <a:pt x="282" y="499"/>
                  </a:lnTo>
                  <a:lnTo>
                    <a:pt x="294" y="493"/>
                  </a:lnTo>
                  <a:lnTo>
                    <a:pt x="300" y="490"/>
                  </a:lnTo>
                  <a:lnTo>
                    <a:pt x="309" y="487"/>
                  </a:lnTo>
                  <a:lnTo>
                    <a:pt x="315" y="484"/>
                  </a:lnTo>
                  <a:lnTo>
                    <a:pt x="321" y="484"/>
                  </a:lnTo>
                  <a:lnTo>
                    <a:pt x="327" y="481"/>
                  </a:lnTo>
                  <a:lnTo>
                    <a:pt x="333" y="481"/>
                  </a:lnTo>
                  <a:lnTo>
                    <a:pt x="339" y="478"/>
                  </a:lnTo>
                  <a:lnTo>
                    <a:pt x="342" y="478"/>
                  </a:lnTo>
                  <a:lnTo>
                    <a:pt x="345" y="478"/>
                  </a:lnTo>
                  <a:lnTo>
                    <a:pt x="348" y="481"/>
                  </a:lnTo>
                  <a:lnTo>
                    <a:pt x="351" y="481"/>
                  </a:lnTo>
                  <a:lnTo>
                    <a:pt x="354" y="481"/>
                  </a:lnTo>
                  <a:lnTo>
                    <a:pt x="357" y="481"/>
                  </a:lnTo>
                  <a:lnTo>
                    <a:pt x="360" y="481"/>
                  </a:lnTo>
                  <a:lnTo>
                    <a:pt x="360" y="484"/>
                  </a:lnTo>
                  <a:lnTo>
                    <a:pt x="363" y="484"/>
                  </a:lnTo>
                  <a:lnTo>
                    <a:pt x="366" y="484"/>
                  </a:lnTo>
                  <a:lnTo>
                    <a:pt x="369" y="484"/>
                  </a:lnTo>
                  <a:lnTo>
                    <a:pt x="372" y="487"/>
                  </a:lnTo>
                  <a:lnTo>
                    <a:pt x="378" y="487"/>
                  </a:lnTo>
                  <a:lnTo>
                    <a:pt x="384" y="490"/>
                  </a:lnTo>
                  <a:lnTo>
                    <a:pt x="390" y="490"/>
                  </a:lnTo>
                  <a:lnTo>
                    <a:pt x="396" y="493"/>
                  </a:lnTo>
                  <a:lnTo>
                    <a:pt x="399" y="493"/>
                  </a:lnTo>
                  <a:lnTo>
                    <a:pt x="402" y="493"/>
                  </a:lnTo>
                  <a:lnTo>
                    <a:pt x="405" y="493"/>
                  </a:lnTo>
                  <a:lnTo>
                    <a:pt x="408" y="493"/>
                  </a:lnTo>
                  <a:lnTo>
                    <a:pt x="411" y="493"/>
                  </a:lnTo>
                  <a:lnTo>
                    <a:pt x="414" y="493"/>
                  </a:lnTo>
                  <a:lnTo>
                    <a:pt x="417" y="490"/>
                  </a:lnTo>
                  <a:lnTo>
                    <a:pt x="417" y="490"/>
                  </a:lnTo>
                  <a:lnTo>
                    <a:pt x="419" y="490"/>
                  </a:lnTo>
                  <a:lnTo>
                    <a:pt x="422" y="487"/>
                  </a:lnTo>
                  <a:lnTo>
                    <a:pt x="422" y="484"/>
                  </a:lnTo>
                  <a:lnTo>
                    <a:pt x="425" y="484"/>
                  </a:lnTo>
                  <a:lnTo>
                    <a:pt x="425" y="481"/>
                  </a:lnTo>
                  <a:lnTo>
                    <a:pt x="425" y="478"/>
                  </a:lnTo>
                  <a:lnTo>
                    <a:pt x="428" y="475"/>
                  </a:lnTo>
                  <a:lnTo>
                    <a:pt x="428" y="469"/>
                  </a:lnTo>
                  <a:lnTo>
                    <a:pt x="428" y="466"/>
                  </a:lnTo>
                  <a:lnTo>
                    <a:pt x="425" y="463"/>
                  </a:lnTo>
                  <a:lnTo>
                    <a:pt x="425" y="457"/>
                  </a:lnTo>
                  <a:lnTo>
                    <a:pt x="425" y="454"/>
                  </a:lnTo>
                  <a:lnTo>
                    <a:pt x="425" y="449"/>
                  </a:lnTo>
                  <a:lnTo>
                    <a:pt x="422" y="446"/>
                  </a:lnTo>
                  <a:lnTo>
                    <a:pt x="422" y="443"/>
                  </a:lnTo>
                  <a:lnTo>
                    <a:pt x="419" y="440"/>
                  </a:lnTo>
                  <a:lnTo>
                    <a:pt x="417" y="437"/>
                  </a:lnTo>
                  <a:lnTo>
                    <a:pt x="417" y="437"/>
                  </a:lnTo>
                  <a:lnTo>
                    <a:pt x="414" y="434"/>
                  </a:lnTo>
                  <a:lnTo>
                    <a:pt x="411" y="431"/>
                  </a:lnTo>
                  <a:lnTo>
                    <a:pt x="408" y="431"/>
                  </a:lnTo>
                  <a:lnTo>
                    <a:pt x="408" y="431"/>
                  </a:lnTo>
                  <a:lnTo>
                    <a:pt x="405" y="428"/>
                  </a:lnTo>
                  <a:lnTo>
                    <a:pt x="402" y="428"/>
                  </a:lnTo>
                  <a:lnTo>
                    <a:pt x="399" y="428"/>
                  </a:lnTo>
                  <a:lnTo>
                    <a:pt x="396" y="428"/>
                  </a:lnTo>
                  <a:lnTo>
                    <a:pt x="390" y="428"/>
                  </a:lnTo>
                  <a:lnTo>
                    <a:pt x="384" y="428"/>
                  </a:lnTo>
                  <a:lnTo>
                    <a:pt x="378" y="428"/>
                  </a:lnTo>
                  <a:lnTo>
                    <a:pt x="372" y="428"/>
                  </a:lnTo>
                  <a:lnTo>
                    <a:pt x="366" y="431"/>
                  </a:lnTo>
                  <a:lnTo>
                    <a:pt x="360" y="431"/>
                  </a:lnTo>
                  <a:lnTo>
                    <a:pt x="354" y="431"/>
                  </a:lnTo>
                  <a:lnTo>
                    <a:pt x="348" y="434"/>
                  </a:lnTo>
                  <a:lnTo>
                    <a:pt x="345" y="434"/>
                  </a:lnTo>
                  <a:lnTo>
                    <a:pt x="342" y="434"/>
                  </a:lnTo>
                  <a:lnTo>
                    <a:pt x="339" y="434"/>
                  </a:lnTo>
                  <a:lnTo>
                    <a:pt x="339" y="434"/>
                  </a:lnTo>
                  <a:lnTo>
                    <a:pt x="333" y="434"/>
                  </a:lnTo>
                  <a:lnTo>
                    <a:pt x="330" y="437"/>
                  </a:lnTo>
                  <a:lnTo>
                    <a:pt x="330" y="437"/>
                  </a:lnTo>
                  <a:lnTo>
                    <a:pt x="327" y="437"/>
                  </a:lnTo>
                  <a:lnTo>
                    <a:pt x="324" y="437"/>
                  </a:lnTo>
                  <a:lnTo>
                    <a:pt x="321" y="437"/>
                  </a:lnTo>
                  <a:lnTo>
                    <a:pt x="315" y="440"/>
                  </a:lnTo>
                  <a:lnTo>
                    <a:pt x="312" y="440"/>
                  </a:lnTo>
                  <a:lnTo>
                    <a:pt x="309" y="440"/>
                  </a:lnTo>
                  <a:lnTo>
                    <a:pt x="306" y="443"/>
                  </a:lnTo>
                  <a:lnTo>
                    <a:pt x="303" y="443"/>
                  </a:lnTo>
                  <a:lnTo>
                    <a:pt x="300" y="443"/>
                  </a:lnTo>
                  <a:lnTo>
                    <a:pt x="297" y="443"/>
                  </a:lnTo>
                  <a:lnTo>
                    <a:pt x="294" y="446"/>
                  </a:lnTo>
                  <a:lnTo>
                    <a:pt x="288" y="446"/>
                  </a:lnTo>
                  <a:lnTo>
                    <a:pt x="285" y="449"/>
                  </a:lnTo>
                  <a:lnTo>
                    <a:pt x="274" y="451"/>
                  </a:lnTo>
                  <a:lnTo>
                    <a:pt x="268" y="454"/>
                  </a:lnTo>
                  <a:lnTo>
                    <a:pt x="262" y="454"/>
                  </a:lnTo>
                  <a:lnTo>
                    <a:pt x="256" y="457"/>
                  </a:lnTo>
                  <a:lnTo>
                    <a:pt x="250" y="460"/>
                  </a:lnTo>
                  <a:lnTo>
                    <a:pt x="250" y="457"/>
                  </a:lnTo>
                  <a:lnTo>
                    <a:pt x="250" y="454"/>
                  </a:lnTo>
                  <a:lnTo>
                    <a:pt x="250" y="451"/>
                  </a:lnTo>
                  <a:lnTo>
                    <a:pt x="253" y="449"/>
                  </a:lnTo>
                  <a:lnTo>
                    <a:pt x="256" y="446"/>
                  </a:lnTo>
                  <a:lnTo>
                    <a:pt x="259" y="446"/>
                  </a:lnTo>
                  <a:lnTo>
                    <a:pt x="259" y="443"/>
                  </a:lnTo>
                  <a:lnTo>
                    <a:pt x="262" y="440"/>
                  </a:lnTo>
                  <a:lnTo>
                    <a:pt x="268" y="440"/>
                  </a:lnTo>
                  <a:lnTo>
                    <a:pt x="271" y="437"/>
                  </a:lnTo>
                  <a:lnTo>
                    <a:pt x="274" y="434"/>
                  </a:lnTo>
                  <a:lnTo>
                    <a:pt x="277" y="434"/>
                  </a:lnTo>
                  <a:lnTo>
                    <a:pt x="285" y="431"/>
                  </a:lnTo>
                  <a:lnTo>
                    <a:pt x="291" y="428"/>
                  </a:lnTo>
                  <a:lnTo>
                    <a:pt x="300" y="422"/>
                  </a:lnTo>
                  <a:lnTo>
                    <a:pt x="303" y="422"/>
                  </a:lnTo>
                  <a:lnTo>
                    <a:pt x="306" y="419"/>
                  </a:lnTo>
                  <a:lnTo>
                    <a:pt x="309" y="416"/>
                  </a:lnTo>
                  <a:lnTo>
                    <a:pt x="315" y="416"/>
                  </a:lnTo>
                  <a:lnTo>
                    <a:pt x="318" y="413"/>
                  </a:lnTo>
                  <a:lnTo>
                    <a:pt x="318" y="410"/>
                  </a:lnTo>
                  <a:lnTo>
                    <a:pt x="321" y="407"/>
                  </a:lnTo>
                  <a:lnTo>
                    <a:pt x="324" y="404"/>
                  </a:lnTo>
                  <a:lnTo>
                    <a:pt x="324" y="401"/>
                  </a:lnTo>
                  <a:lnTo>
                    <a:pt x="327" y="398"/>
                  </a:lnTo>
                  <a:lnTo>
                    <a:pt x="327" y="395"/>
                  </a:lnTo>
                  <a:lnTo>
                    <a:pt x="327" y="392"/>
                  </a:lnTo>
                  <a:lnTo>
                    <a:pt x="324" y="386"/>
                  </a:lnTo>
                  <a:lnTo>
                    <a:pt x="324" y="383"/>
                  </a:lnTo>
                  <a:lnTo>
                    <a:pt x="324" y="380"/>
                  </a:lnTo>
                  <a:lnTo>
                    <a:pt x="321" y="377"/>
                  </a:lnTo>
                  <a:lnTo>
                    <a:pt x="318" y="374"/>
                  </a:lnTo>
                  <a:lnTo>
                    <a:pt x="315" y="371"/>
                  </a:lnTo>
                  <a:lnTo>
                    <a:pt x="315" y="368"/>
                  </a:lnTo>
                  <a:lnTo>
                    <a:pt x="312" y="368"/>
                  </a:lnTo>
                  <a:lnTo>
                    <a:pt x="309" y="365"/>
                  </a:lnTo>
                  <a:lnTo>
                    <a:pt x="306" y="365"/>
                  </a:lnTo>
                  <a:lnTo>
                    <a:pt x="303" y="365"/>
                  </a:lnTo>
                  <a:lnTo>
                    <a:pt x="297" y="365"/>
                  </a:lnTo>
                  <a:lnTo>
                    <a:pt x="294" y="365"/>
                  </a:lnTo>
                  <a:lnTo>
                    <a:pt x="291" y="365"/>
                  </a:lnTo>
                  <a:lnTo>
                    <a:pt x="288" y="365"/>
                  </a:lnTo>
                  <a:lnTo>
                    <a:pt x="282" y="365"/>
                  </a:lnTo>
                  <a:lnTo>
                    <a:pt x="280" y="365"/>
                  </a:lnTo>
                  <a:lnTo>
                    <a:pt x="277" y="365"/>
                  </a:lnTo>
                  <a:lnTo>
                    <a:pt x="268" y="368"/>
                  </a:lnTo>
                  <a:lnTo>
                    <a:pt x="259" y="371"/>
                  </a:lnTo>
                  <a:lnTo>
                    <a:pt x="250" y="374"/>
                  </a:lnTo>
                  <a:lnTo>
                    <a:pt x="244" y="377"/>
                  </a:lnTo>
                  <a:lnTo>
                    <a:pt x="235" y="377"/>
                  </a:lnTo>
                  <a:lnTo>
                    <a:pt x="232" y="380"/>
                  </a:lnTo>
                  <a:lnTo>
                    <a:pt x="229" y="380"/>
                  </a:lnTo>
                  <a:lnTo>
                    <a:pt x="226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4" y="380"/>
                  </a:lnTo>
                  <a:lnTo>
                    <a:pt x="223" y="374"/>
                  </a:lnTo>
                  <a:lnTo>
                    <a:pt x="229" y="371"/>
                  </a:lnTo>
                  <a:lnTo>
                    <a:pt x="235" y="365"/>
                  </a:lnTo>
                  <a:lnTo>
                    <a:pt x="241" y="359"/>
                  </a:lnTo>
                  <a:lnTo>
                    <a:pt x="250" y="356"/>
                  </a:lnTo>
                  <a:lnTo>
                    <a:pt x="256" y="350"/>
                  </a:lnTo>
                  <a:lnTo>
                    <a:pt x="262" y="347"/>
                  </a:lnTo>
                  <a:lnTo>
                    <a:pt x="268" y="344"/>
                  </a:lnTo>
                  <a:lnTo>
                    <a:pt x="277" y="341"/>
                  </a:lnTo>
                  <a:lnTo>
                    <a:pt x="282" y="335"/>
                  </a:lnTo>
                  <a:lnTo>
                    <a:pt x="288" y="332"/>
                  </a:lnTo>
                  <a:lnTo>
                    <a:pt x="297" y="329"/>
                  </a:lnTo>
                  <a:lnTo>
                    <a:pt x="306" y="326"/>
                  </a:lnTo>
                  <a:lnTo>
                    <a:pt x="312" y="323"/>
                  </a:lnTo>
                  <a:lnTo>
                    <a:pt x="321" y="320"/>
                  </a:lnTo>
                  <a:lnTo>
                    <a:pt x="330" y="320"/>
                  </a:lnTo>
                  <a:lnTo>
                    <a:pt x="345" y="314"/>
                  </a:lnTo>
                  <a:lnTo>
                    <a:pt x="360" y="311"/>
                  </a:lnTo>
                  <a:lnTo>
                    <a:pt x="375" y="305"/>
                  </a:lnTo>
                  <a:lnTo>
                    <a:pt x="390" y="299"/>
                  </a:lnTo>
                  <a:lnTo>
                    <a:pt x="402" y="293"/>
                  </a:lnTo>
                  <a:lnTo>
                    <a:pt x="417" y="287"/>
                  </a:lnTo>
                  <a:lnTo>
                    <a:pt x="431" y="278"/>
                  </a:lnTo>
                  <a:lnTo>
                    <a:pt x="443" y="272"/>
                  </a:lnTo>
                  <a:lnTo>
                    <a:pt x="446" y="272"/>
                  </a:lnTo>
                  <a:lnTo>
                    <a:pt x="452" y="269"/>
                  </a:lnTo>
                  <a:lnTo>
                    <a:pt x="455" y="266"/>
                  </a:lnTo>
                  <a:lnTo>
                    <a:pt x="458" y="266"/>
                  </a:lnTo>
                  <a:lnTo>
                    <a:pt x="461" y="263"/>
                  </a:lnTo>
                  <a:lnTo>
                    <a:pt x="467" y="260"/>
                  </a:lnTo>
                  <a:lnTo>
                    <a:pt x="476" y="257"/>
                  </a:lnTo>
                  <a:lnTo>
                    <a:pt x="479" y="254"/>
                  </a:lnTo>
                  <a:lnTo>
                    <a:pt x="482" y="251"/>
                  </a:lnTo>
                  <a:lnTo>
                    <a:pt x="488" y="248"/>
                  </a:lnTo>
                  <a:lnTo>
                    <a:pt x="491" y="248"/>
                  </a:lnTo>
                  <a:lnTo>
                    <a:pt x="494" y="245"/>
                  </a:lnTo>
                  <a:lnTo>
                    <a:pt x="497" y="242"/>
                  </a:lnTo>
                  <a:lnTo>
                    <a:pt x="497" y="239"/>
                  </a:lnTo>
                  <a:lnTo>
                    <a:pt x="500" y="236"/>
                  </a:lnTo>
                  <a:lnTo>
                    <a:pt x="500" y="236"/>
                  </a:lnTo>
                  <a:lnTo>
                    <a:pt x="500" y="233"/>
                  </a:lnTo>
                  <a:lnTo>
                    <a:pt x="500" y="230"/>
                  </a:lnTo>
                  <a:lnTo>
                    <a:pt x="500" y="230"/>
                  </a:lnTo>
                  <a:lnTo>
                    <a:pt x="500" y="227"/>
                  </a:lnTo>
                  <a:lnTo>
                    <a:pt x="500" y="227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1"/>
                  </a:lnTo>
                  <a:lnTo>
                    <a:pt x="500" y="221"/>
                  </a:lnTo>
                  <a:lnTo>
                    <a:pt x="497" y="221"/>
                  </a:lnTo>
                  <a:lnTo>
                    <a:pt x="494" y="218"/>
                  </a:lnTo>
                  <a:lnTo>
                    <a:pt x="491" y="218"/>
                  </a:lnTo>
                  <a:lnTo>
                    <a:pt x="488" y="218"/>
                  </a:lnTo>
                  <a:lnTo>
                    <a:pt x="485" y="215"/>
                  </a:lnTo>
                  <a:lnTo>
                    <a:pt x="482" y="215"/>
                  </a:lnTo>
                  <a:lnTo>
                    <a:pt x="476" y="215"/>
                  </a:lnTo>
                  <a:lnTo>
                    <a:pt x="473" y="215"/>
                  </a:lnTo>
                  <a:lnTo>
                    <a:pt x="470" y="215"/>
                  </a:lnTo>
                  <a:lnTo>
                    <a:pt x="467" y="215"/>
                  </a:lnTo>
                  <a:lnTo>
                    <a:pt x="464" y="218"/>
                  </a:lnTo>
                  <a:lnTo>
                    <a:pt x="458" y="218"/>
                  </a:lnTo>
                  <a:lnTo>
                    <a:pt x="458" y="218"/>
                  </a:lnTo>
                  <a:lnTo>
                    <a:pt x="458" y="218"/>
                  </a:lnTo>
                  <a:close/>
                  <a:moveTo>
                    <a:pt x="232" y="185"/>
                  </a:moveTo>
                  <a:lnTo>
                    <a:pt x="229" y="182"/>
                  </a:lnTo>
                  <a:lnTo>
                    <a:pt x="229" y="179"/>
                  </a:lnTo>
                  <a:lnTo>
                    <a:pt x="229" y="176"/>
                  </a:lnTo>
                  <a:lnTo>
                    <a:pt x="232" y="173"/>
                  </a:lnTo>
                  <a:lnTo>
                    <a:pt x="232" y="170"/>
                  </a:lnTo>
                  <a:lnTo>
                    <a:pt x="232" y="167"/>
                  </a:lnTo>
                  <a:lnTo>
                    <a:pt x="235" y="164"/>
                  </a:lnTo>
                  <a:lnTo>
                    <a:pt x="238" y="161"/>
                  </a:lnTo>
                  <a:lnTo>
                    <a:pt x="241" y="158"/>
                  </a:lnTo>
                  <a:lnTo>
                    <a:pt x="241" y="155"/>
                  </a:lnTo>
                  <a:lnTo>
                    <a:pt x="244" y="152"/>
                  </a:lnTo>
                  <a:lnTo>
                    <a:pt x="247" y="149"/>
                  </a:lnTo>
                  <a:lnTo>
                    <a:pt x="250" y="146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56" y="140"/>
                  </a:lnTo>
                  <a:lnTo>
                    <a:pt x="256" y="152"/>
                  </a:lnTo>
                  <a:lnTo>
                    <a:pt x="259" y="161"/>
                  </a:lnTo>
                  <a:lnTo>
                    <a:pt x="259" y="173"/>
                  </a:lnTo>
                  <a:lnTo>
                    <a:pt x="259" y="182"/>
                  </a:lnTo>
                  <a:lnTo>
                    <a:pt x="262" y="203"/>
                  </a:lnTo>
                  <a:lnTo>
                    <a:pt x="265" y="212"/>
                  </a:lnTo>
                  <a:lnTo>
                    <a:pt x="265" y="221"/>
                  </a:lnTo>
                  <a:lnTo>
                    <a:pt x="262" y="218"/>
                  </a:lnTo>
                  <a:lnTo>
                    <a:pt x="256" y="215"/>
                  </a:lnTo>
                  <a:lnTo>
                    <a:pt x="250" y="209"/>
                  </a:lnTo>
                  <a:lnTo>
                    <a:pt x="247" y="203"/>
                  </a:lnTo>
                  <a:lnTo>
                    <a:pt x="241" y="200"/>
                  </a:lnTo>
                  <a:lnTo>
                    <a:pt x="238" y="194"/>
                  </a:lnTo>
                  <a:lnTo>
                    <a:pt x="235" y="191"/>
                  </a:lnTo>
                  <a:lnTo>
                    <a:pt x="235" y="188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close/>
                  <a:moveTo>
                    <a:pt x="277" y="194"/>
                  </a:moveTo>
                  <a:lnTo>
                    <a:pt x="274" y="188"/>
                  </a:lnTo>
                  <a:lnTo>
                    <a:pt x="274" y="179"/>
                  </a:lnTo>
                  <a:lnTo>
                    <a:pt x="274" y="173"/>
                  </a:lnTo>
                  <a:lnTo>
                    <a:pt x="271" y="164"/>
                  </a:lnTo>
                  <a:lnTo>
                    <a:pt x="271" y="158"/>
                  </a:lnTo>
                  <a:lnTo>
                    <a:pt x="271" y="152"/>
                  </a:lnTo>
                  <a:lnTo>
                    <a:pt x="271" y="146"/>
                  </a:lnTo>
                  <a:lnTo>
                    <a:pt x="271" y="143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34"/>
                  </a:lnTo>
                  <a:lnTo>
                    <a:pt x="271" y="131"/>
                  </a:lnTo>
                  <a:lnTo>
                    <a:pt x="274" y="128"/>
                  </a:lnTo>
                  <a:lnTo>
                    <a:pt x="274" y="125"/>
                  </a:lnTo>
                  <a:lnTo>
                    <a:pt x="277" y="122"/>
                  </a:lnTo>
                  <a:lnTo>
                    <a:pt x="277" y="119"/>
                  </a:lnTo>
                  <a:lnTo>
                    <a:pt x="280" y="116"/>
                  </a:lnTo>
                  <a:lnTo>
                    <a:pt x="280" y="113"/>
                  </a:lnTo>
                  <a:lnTo>
                    <a:pt x="282" y="110"/>
                  </a:lnTo>
                  <a:lnTo>
                    <a:pt x="285" y="107"/>
                  </a:lnTo>
                  <a:lnTo>
                    <a:pt x="285" y="107"/>
                  </a:lnTo>
                  <a:lnTo>
                    <a:pt x="288" y="105"/>
                  </a:lnTo>
                  <a:lnTo>
                    <a:pt x="291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7" y="105"/>
                  </a:lnTo>
                  <a:lnTo>
                    <a:pt x="297" y="107"/>
                  </a:lnTo>
                  <a:lnTo>
                    <a:pt x="297" y="110"/>
                  </a:lnTo>
                  <a:lnTo>
                    <a:pt x="297" y="113"/>
                  </a:lnTo>
                  <a:lnTo>
                    <a:pt x="297" y="116"/>
                  </a:lnTo>
                  <a:lnTo>
                    <a:pt x="297" y="119"/>
                  </a:lnTo>
                  <a:lnTo>
                    <a:pt x="297" y="125"/>
                  </a:lnTo>
                  <a:lnTo>
                    <a:pt x="294" y="128"/>
                  </a:lnTo>
                  <a:lnTo>
                    <a:pt x="294" y="134"/>
                  </a:lnTo>
                  <a:lnTo>
                    <a:pt x="291" y="143"/>
                  </a:lnTo>
                  <a:lnTo>
                    <a:pt x="291" y="146"/>
                  </a:lnTo>
                  <a:lnTo>
                    <a:pt x="291" y="149"/>
                  </a:lnTo>
                  <a:lnTo>
                    <a:pt x="291" y="152"/>
                  </a:lnTo>
                  <a:lnTo>
                    <a:pt x="291" y="158"/>
                  </a:lnTo>
                  <a:lnTo>
                    <a:pt x="291" y="161"/>
                  </a:lnTo>
                  <a:lnTo>
                    <a:pt x="291" y="164"/>
                  </a:lnTo>
                  <a:lnTo>
                    <a:pt x="291" y="167"/>
                  </a:lnTo>
                  <a:lnTo>
                    <a:pt x="291" y="170"/>
                  </a:lnTo>
                  <a:lnTo>
                    <a:pt x="294" y="176"/>
                  </a:lnTo>
                  <a:lnTo>
                    <a:pt x="297" y="185"/>
                  </a:lnTo>
                  <a:lnTo>
                    <a:pt x="297" y="188"/>
                  </a:lnTo>
                  <a:lnTo>
                    <a:pt x="297" y="191"/>
                  </a:lnTo>
                  <a:lnTo>
                    <a:pt x="300" y="194"/>
                  </a:lnTo>
                  <a:lnTo>
                    <a:pt x="300" y="197"/>
                  </a:lnTo>
                  <a:lnTo>
                    <a:pt x="300" y="200"/>
                  </a:lnTo>
                  <a:lnTo>
                    <a:pt x="300" y="203"/>
                  </a:lnTo>
                  <a:lnTo>
                    <a:pt x="300" y="206"/>
                  </a:lnTo>
                  <a:lnTo>
                    <a:pt x="297" y="209"/>
                  </a:lnTo>
                  <a:lnTo>
                    <a:pt x="297" y="212"/>
                  </a:lnTo>
                  <a:lnTo>
                    <a:pt x="297" y="212"/>
                  </a:lnTo>
                  <a:lnTo>
                    <a:pt x="294" y="215"/>
                  </a:lnTo>
                  <a:lnTo>
                    <a:pt x="294" y="218"/>
                  </a:lnTo>
                  <a:lnTo>
                    <a:pt x="294" y="218"/>
                  </a:lnTo>
                  <a:lnTo>
                    <a:pt x="291" y="218"/>
                  </a:lnTo>
                  <a:lnTo>
                    <a:pt x="291" y="221"/>
                  </a:lnTo>
                  <a:lnTo>
                    <a:pt x="291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5" y="221"/>
                  </a:lnTo>
                  <a:lnTo>
                    <a:pt x="285" y="221"/>
                  </a:lnTo>
                  <a:lnTo>
                    <a:pt x="285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0" y="212"/>
                  </a:lnTo>
                  <a:lnTo>
                    <a:pt x="280" y="209"/>
                  </a:lnTo>
                  <a:lnTo>
                    <a:pt x="280" y="206"/>
                  </a:lnTo>
                  <a:lnTo>
                    <a:pt x="277" y="200"/>
                  </a:lnTo>
                  <a:lnTo>
                    <a:pt x="277" y="197"/>
                  </a:lnTo>
                  <a:lnTo>
                    <a:pt x="277" y="194"/>
                  </a:lnTo>
                  <a:lnTo>
                    <a:pt x="27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27E7CC36-312B-41EB-9E6B-A5BF7A76C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575" y="4597685"/>
              <a:ext cx="5195481" cy="551431"/>
            </a:xfrm>
            <a:custGeom>
              <a:avLst/>
              <a:gdLst>
                <a:gd name="T0" fmla="*/ 0 w 870"/>
                <a:gd name="T1" fmla="*/ 5 h 92"/>
                <a:gd name="T2" fmla="*/ 0 w 870"/>
                <a:gd name="T3" fmla="*/ 65 h 92"/>
                <a:gd name="T4" fmla="*/ 22 w 870"/>
                <a:gd name="T5" fmla="*/ 39 h 92"/>
                <a:gd name="T6" fmla="*/ 37 w 870"/>
                <a:gd name="T7" fmla="*/ 33 h 92"/>
                <a:gd name="T8" fmla="*/ 120 w 870"/>
                <a:gd name="T9" fmla="*/ 62 h 92"/>
                <a:gd name="T10" fmla="*/ 93 w 870"/>
                <a:gd name="T11" fmla="*/ 32 h 92"/>
                <a:gd name="T12" fmla="*/ 84 w 870"/>
                <a:gd name="T13" fmla="*/ 26 h 92"/>
                <a:gd name="T14" fmla="*/ 72 w 870"/>
                <a:gd name="T15" fmla="*/ 56 h 92"/>
                <a:gd name="T16" fmla="*/ 187 w 870"/>
                <a:gd name="T17" fmla="*/ 65 h 92"/>
                <a:gd name="T18" fmla="*/ 160 w 870"/>
                <a:gd name="T19" fmla="*/ 5 h 92"/>
                <a:gd name="T20" fmla="*/ 150 w 870"/>
                <a:gd name="T21" fmla="*/ 69 h 92"/>
                <a:gd name="T22" fmla="*/ 157 w 870"/>
                <a:gd name="T23" fmla="*/ 30 h 92"/>
                <a:gd name="T24" fmla="*/ 236 w 870"/>
                <a:gd name="T25" fmla="*/ 38 h 92"/>
                <a:gd name="T26" fmla="*/ 223 w 870"/>
                <a:gd name="T27" fmla="*/ 36 h 92"/>
                <a:gd name="T28" fmla="*/ 223 w 870"/>
                <a:gd name="T29" fmla="*/ 63 h 92"/>
                <a:gd name="T30" fmla="*/ 211 w 870"/>
                <a:gd name="T31" fmla="*/ 57 h 92"/>
                <a:gd name="T32" fmla="*/ 272 w 870"/>
                <a:gd name="T33" fmla="*/ 34 h 92"/>
                <a:gd name="T34" fmla="*/ 259 w 870"/>
                <a:gd name="T35" fmla="*/ 38 h 92"/>
                <a:gd name="T36" fmla="*/ 279 w 870"/>
                <a:gd name="T37" fmla="*/ 65 h 92"/>
                <a:gd name="T38" fmla="*/ 289 w 870"/>
                <a:gd name="T39" fmla="*/ 54 h 92"/>
                <a:gd name="T40" fmla="*/ 302 w 870"/>
                <a:gd name="T41" fmla="*/ 43 h 92"/>
                <a:gd name="T42" fmla="*/ 367 w 870"/>
                <a:gd name="T43" fmla="*/ 46 h 92"/>
                <a:gd name="T44" fmla="*/ 344 w 870"/>
                <a:gd name="T45" fmla="*/ 9 h 92"/>
                <a:gd name="T46" fmla="*/ 412 w 870"/>
                <a:gd name="T47" fmla="*/ 17 h 92"/>
                <a:gd name="T48" fmla="*/ 480 w 870"/>
                <a:gd name="T49" fmla="*/ 43 h 92"/>
                <a:gd name="T50" fmla="*/ 431 w 870"/>
                <a:gd name="T51" fmla="*/ 33 h 92"/>
                <a:gd name="T52" fmla="*/ 431 w 870"/>
                <a:gd name="T53" fmla="*/ 69 h 92"/>
                <a:gd name="T54" fmla="*/ 461 w 870"/>
                <a:gd name="T55" fmla="*/ 33 h 92"/>
                <a:gd name="T56" fmla="*/ 486 w 870"/>
                <a:gd name="T57" fmla="*/ 65 h 92"/>
                <a:gd name="T58" fmla="*/ 514 w 870"/>
                <a:gd name="T59" fmla="*/ 24 h 92"/>
                <a:gd name="T60" fmla="*/ 497 w 870"/>
                <a:gd name="T61" fmla="*/ 65 h 92"/>
                <a:gd name="T62" fmla="*/ 500 w 870"/>
                <a:gd name="T63" fmla="*/ 8 h 92"/>
                <a:gd name="T64" fmla="*/ 555 w 870"/>
                <a:gd name="T65" fmla="*/ 69 h 92"/>
                <a:gd name="T66" fmla="*/ 563 w 870"/>
                <a:gd name="T67" fmla="*/ 30 h 92"/>
                <a:gd name="T68" fmla="*/ 557 w 870"/>
                <a:gd name="T69" fmla="*/ 27 h 92"/>
                <a:gd name="T70" fmla="*/ 637 w 870"/>
                <a:gd name="T71" fmla="*/ 47 h 92"/>
                <a:gd name="T72" fmla="*/ 614 w 870"/>
                <a:gd name="T73" fmla="*/ 69 h 92"/>
                <a:gd name="T74" fmla="*/ 608 w 870"/>
                <a:gd name="T75" fmla="*/ 43 h 92"/>
                <a:gd name="T76" fmla="*/ 683 w 870"/>
                <a:gd name="T77" fmla="*/ 40 h 92"/>
                <a:gd name="T78" fmla="*/ 668 w 870"/>
                <a:gd name="T79" fmla="*/ 36 h 92"/>
                <a:gd name="T80" fmla="*/ 656 w 870"/>
                <a:gd name="T81" fmla="*/ 41 h 92"/>
                <a:gd name="T82" fmla="*/ 678 w 870"/>
                <a:gd name="T83" fmla="*/ 65 h 92"/>
                <a:gd name="T84" fmla="*/ 729 w 870"/>
                <a:gd name="T85" fmla="*/ 56 h 92"/>
                <a:gd name="T86" fmla="*/ 726 w 870"/>
                <a:gd name="T87" fmla="*/ 28 h 92"/>
                <a:gd name="T88" fmla="*/ 702 w 870"/>
                <a:gd name="T89" fmla="*/ 56 h 92"/>
                <a:gd name="T90" fmla="*/ 759 w 870"/>
                <a:gd name="T91" fmla="*/ 24 h 92"/>
                <a:gd name="T92" fmla="*/ 742 w 870"/>
                <a:gd name="T93" fmla="*/ 65 h 92"/>
                <a:gd name="T94" fmla="*/ 745 w 870"/>
                <a:gd name="T95" fmla="*/ 8 h 92"/>
                <a:gd name="T96" fmla="*/ 810 w 870"/>
                <a:gd name="T97" fmla="*/ 27 h 92"/>
                <a:gd name="T98" fmla="*/ 784 w 870"/>
                <a:gd name="T99" fmla="*/ 32 h 92"/>
                <a:gd name="T100" fmla="*/ 796 w 870"/>
                <a:gd name="T101" fmla="*/ 57 h 92"/>
                <a:gd name="T102" fmla="*/ 822 w 870"/>
                <a:gd name="T103" fmla="*/ 86 h 92"/>
                <a:gd name="T104" fmla="*/ 851 w 870"/>
                <a:gd name="T105" fmla="*/ 27 h 92"/>
                <a:gd name="T106" fmla="*/ 845 w 870"/>
                <a:gd name="T107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0" h="92">
                  <a:moveTo>
                    <a:pt x="22" y="10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6" y="10"/>
                    <a:pt x="49" y="13"/>
                    <a:pt x="49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8"/>
                    <a:pt x="8" y="11"/>
                    <a:pt x="8" y="1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63"/>
                    <a:pt x="6" y="65"/>
                    <a:pt x="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4" y="65"/>
                    <a:pt x="22" y="62"/>
                    <a:pt x="22" y="5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3" y="39"/>
                    <a:pt x="46" y="41"/>
                    <a:pt x="45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31"/>
                    <a:pt x="43" y="34"/>
                    <a:pt x="37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102" y="6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19" y="63"/>
                    <a:pt x="118" y="63"/>
                    <a:pt x="117" y="63"/>
                  </a:cubicBezTo>
                  <a:cubicBezTo>
                    <a:pt x="115" y="63"/>
                    <a:pt x="114" y="61"/>
                    <a:pt x="114" y="57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1" y="34"/>
                    <a:pt x="102" y="36"/>
                    <a:pt x="102" y="39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97" y="60"/>
                    <a:pt x="93" y="62"/>
                    <a:pt x="91" y="62"/>
                  </a:cubicBezTo>
                  <a:cubicBezTo>
                    <a:pt x="87" y="61"/>
                    <a:pt x="85" y="58"/>
                    <a:pt x="84" y="52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1" y="33"/>
                    <a:pt x="72" y="35"/>
                    <a:pt x="72" y="38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64"/>
                    <a:pt x="76" y="69"/>
                    <a:pt x="83" y="69"/>
                  </a:cubicBezTo>
                  <a:cubicBezTo>
                    <a:pt x="87" y="69"/>
                    <a:pt x="93" y="67"/>
                    <a:pt x="102" y="61"/>
                  </a:cubicBezTo>
                  <a:cubicBezTo>
                    <a:pt x="102" y="69"/>
                    <a:pt x="102" y="69"/>
                    <a:pt x="102" y="69"/>
                  </a:cubicBezTo>
                  <a:close/>
                  <a:moveTo>
                    <a:pt x="167" y="69"/>
                  </a:moveTo>
                  <a:cubicBezTo>
                    <a:pt x="170" y="69"/>
                    <a:pt x="170" y="69"/>
                    <a:pt x="170" y="69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6" y="62"/>
                    <a:pt x="185" y="62"/>
                    <a:pt x="184" y="62"/>
                  </a:cubicBezTo>
                  <a:cubicBezTo>
                    <a:pt x="181" y="63"/>
                    <a:pt x="179" y="60"/>
                    <a:pt x="180" y="55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5" y="8"/>
                    <a:pt x="168" y="10"/>
                    <a:pt x="167" y="14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4" y="26"/>
                    <a:pt x="161" y="26"/>
                    <a:pt x="158" y="26"/>
                  </a:cubicBezTo>
                  <a:cubicBezTo>
                    <a:pt x="143" y="26"/>
                    <a:pt x="135" y="35"/>
                    <a:pt x="134" y="50"/>
                  </a:cubicBezTo>
                  <a:cubicBezTo>
                    <a:pt x="135" y="62"/>
                    <a:pt x="140" y="68"/>
                    <a:pt x="150" y="69"/>
                  </a:cubicBezTo>
                  <a:cubicBezTo>
                    <a:pt x="156" y="69"/>
                    <a:pt x="161" y="66"/>
                    <a:pt x="167" y="61"/>
                  </a:cubicBezTo>
                  <a:cubicBezTo>
                    <a:pt x="167" y="69"/>
                    <a:pt x="167" y="69"/>
                    <a:pt x="167" y="69"/>
                  </a:cubicBezTo>
                  <a:close/>
                  <a:moveTo>
                    <a:pt x="167" y="57"/>
                  </a:moveTo>
                  <a:cubicBezTo>
                    <a:pt x="164" y="60"/>
                    <a:pt x="161" y="62"/>
                    <a:pt x="158" y="62"/>
                  </a:cubicBezTo>
                  <a:cubicBezTo>
                    <a:pt x="151" y="61"/>
                    <a:pt x="147" y="56"/>
                    <a:pt x="146" y="45"/>
                  </a:cubicBezTo>
                  <a:cubicBezTo>
                    <a:pt x="147" y="35"/>
                    <a:pt x="150" y="30"/>
                    <a:pt x="157" y="30"/>
                  </a:cubicBezTo>
                  <a:cubicBezTo>
                    <a:pt x="160" y="29"/>
                    <a:pt x="164" y="31"/>
                    <a:pt x="167" y="34"/>
                  </a:cubicBezTo>
                  <a:cubicBezTo>
                    <a:pt x="167" y="57"/>
                    <a:pt x="167" y="57"/>
                    <a:pt x="167" y="57"/>
                  </a:cubicBezTo>
                  <a:close/>
                  <a:moveTo>
                    <a:pt x="241" y="61"/>
                  </a:moveTo>
                  <a:cubicBezTo>
                    <a:pt x="240" y="62"/>
                    <a:pt x="239" y="62"/>
                    <a:pt x="238" y="62"/>
                  </a:cubicBezTo>
                  <a:cubicBezTo>
                    <a:pt x="237" y="62"/>
                    <a:pt x="236" y="61"/>
                    <a:pt x="236" y="57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5" y="31"/>
                    <a:pt x="230" y="27"/>
                    <a:pt x="219" y="26"/>
                  </a:cubicBezTo>
                  <a:cubicBezTo>
                    <a:pt x="212" y="26"/>
                    <a:pt x="206" y="28"/>
                    <a:pt x="202" y="32"/>
                  </a:cubicBezTo>
                  <a:cubicBezTo>
                    <a:pt x="199" y="34"/>
                    <a:pt x="199" y="37"/>
                    <a:pt x="200" y="42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3"/>
                    <a:pt x="213" y="30"/>
                    <a:pt x="217" y="30"/>
                  </a:cubicBezTo>
                  <a:cubicBezTo>
                    <a:pt x="221" y="30"/>
                    <a:pt x="223" y="32"/>
                    <a:pt x="223" y="36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0" y="43"/>
                    <a:pt x="216" y="44"/>
                    <a:pt x="211" y="46"/>
                  </a:cubicBezTo>
                  <a:cubicBezTo>
                    <a:pt x="207" y="47"/>
                    <a:pt x="204" y="49"/>
                    <a:pt x="202" y="50"/>
                  </a:cubicBezTo>
                  <a:cubicBezTo>
                    <a:pt x="200" y="53"/>
                    <a:pt x="199" y="55"/>
                    <a:pt x="199" y="59"/>
                  </a:cubicBezTo>
                  <a:cubicBezTo>
                    <a:pt x="199" y="65"/>
                    <a:pt x="203" y="69"/>
                    <a:pt x="211" y="69"/>
                  </a:cubicBezTo>
                  <a:cubicBezTo>
                    <a:pt x="215" y="69"/>
                    <a:pt x="220" y="67"/>
                    <a:pt x="223" y="63"/>
                  </a:cubicBezTo>
                  <a:cubicBezTo>
                    <a:pt x="224" y="67"/>
                    <a:pt x="226" y="69"/>
                    <a:pt x="231" y="69"/>
                  </a:cubicBezTo>
                  <a:cubicBezTo>
                    <a:pt x="235" y="69"/>
                    <a:pt x="239" y="67"/>
                    <a:pt x="242" y="63"/>
                  </a:cubicBezTo>
                  <a:cubicBezTo>
                    <a:pt x="241" y="61"/>
                    <a:pt x="241" y="61"/>
                    <a:pt x="241" y="61"/>
                  </a:cubicBezTo>
                  <a:close/>
                  <a:moveTo>
                    <a:pt x="223" y="60"/>
                  </a:moveTo>
                  <a:cubicBezTo>
                    <a:pt x="220" y="62"/>
                    <a:pt x="218" y="64"/>
                    <a:pt x="216" y="64"/>
                  </a:cubicBezTo>
                  <a:cubicBezTo>
                    <a:pt x="213" y="63"/>
                    <a:pt x="211" y="61"/>
                    <a:pt x="211" y="57"/>
                  </a:cubicBezTo>
                  <a:cubicBezTo>
                    <a:pt x="211" y="53"/>
                    <a:pt x="213" y="50"/>
                    <a:pt x="218" y="48"/>
                  </a:cubicBezTo>
                  <a:cubicBezTo>
                    <a:pt x="220" y="47"/>
                    <a:pt x="222" y="46"/>
                    <a:pt x="223" y="45"/>
                  </a:cubicBezTo>
                  <a:cubicBezTo>
                    <a:pt x="223" y="60"/>
                    <a:pt x="223" y="60"/>
                    <a:pt x="223" y="60"/>
                  </a:cubicBezTo>
                  <a:close/>
                  <a:moveTo>
                    <a:pt x="302" y="43"/>
                  </a:moveTo>
                  <a:cubicBezTo>
                    <a:pt x="302" y="31"/>
                    <a:pt x="298" y="25"/>
                    <a:pt x="291" y="26"/>
                  </a:cubicBezTo>
                  <a:cubicBezTo>
                    <a:pt x="286" y="26"/>
                    <a:pt x="279" y="28"/>
                    <a:pt x="272" y="34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70" y="24"/>
                    <a:pt x="270" y="24"/>
                    <a:pt x="270" y="24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52" y="33"/>
                    <a:pt x="252" y="33"/>
                    <a:pt x="252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8" y="34"/>
                    <a:pt x="259" y="36"/>
                    <a:pt x="259" y="3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59" y="63"/>
                    <a:pt x="257" y="66"/>
                    <a:pt x="253" y="65"/>
                  </a:cubicBezTo>
                  <a:cubicBezTo>
                    <a:pt x="253" y="65"/>
                    <a:pt x="253" y="65"/>
                    <a:pt x="253" y="65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8" y="65"/>
                    <a:pt x="278" y="65"/>
                    <a:pt x="278" y="65"/>
                  </a:cubicBezTo>
                  <a:cubicBezTo>
                    <a:pt x="274" y="65"/>
                    <a:pt x="272" y="63"/>
                    <a:pt x="272" y="58"/>
                  </a:cubicBezTo>
                  <a:cubicBezTo>
                    <a:pt x="272" y="38"/>
                    <a:pt x="272" y="38"/>
                    <a:pt x="272" y="38"/>
                  </a:cubicBezTo>
                  <a:cubicBezTo>
                    <a:pt x="276" y="35"/>
                    <a:pt x="280" y="33"/>
                    <a:pt x="283" y="33"/>
                  </a:cubicBezTo>
                  <a:cubicBezTo>
                    <a:pt x="287" y="33"/>
                    <a:pt x="289" y="37"/>
                    <a:pt x="289" y="4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289" y="61"/>
                    <a:pt x="287" y="65"/>
                    <a:pt x="283" y="65"/>
                  </a:cubicBezTo>
                  <a:cubicBezTo>
                    <a:pt x="283" y="69"/>
                    <a:pt x="283" y="69"/>
                    <a:pt x="283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5"/>
                    <a:pt x="307" y="65"/>
                    <a:pt x="307" y="65"/>
                  </a:cubicBezTo>
                  <a:cubicBezTo>
                    <a:pt x="303" y="66"/>
                    <a:pt x="301" y="64"/>
                    <a:pt x="302" y="59"/>
                  </a:cubicBezTo>
                  <a:cubicBezTo>
                    <a:pt x="302" y="43"/>
                    <a:pt x="302" y="43"/>
                    <a:pt x="302" y="43"/>
                  </a:cubicBezTo>
                  <a:close/>
                  <a:moveTo>
                    <a:pt x="395" y="9"/>
                  </a:moveTo>
                  <a:cubicBezTo>
                    <a:pt x="397" y="9"/>
                    <a:pt x="397" y="9"/>
                    <a:pt x="397" y="9"/>
                  </a:cubicBezTo>
                  <a:cubicBezTo>
                    <a:pt x="403" y="8"/>
                    <a:pt x="406" y="12"/>
                    <a:pt x="405" y="19"/>
                  </a:cubicBezTo>
                  <a:cubicBezTo>
                    <a:pt x="405" y="44"/>
                    <a:pt x="405" y="44"/>
                    <a:pt x="405" y="44"/>
                  </a:cubicBezTo>
                  <a:cubicBezTo>
                    <a:pt x="405" y="56"/>
                    <a:pt x="399" y="63"/>
                    <a:pt x="385" y="63"/>
                  </a:cubicBezTo>
                  <a:cubicBezTo>
                    <a:pt x="373" y="63"/>
                    <a:pt x="367" y="57"/>
                    <a:pt x="367" y="46"/>
                  </a:cubicBezTo>
                  <a:cubicBezTo>
                    <a:pt x="367" y="16"/>
                    <a:pt x="367" y="16"/>
                    <a:pt x="367" y="16"/>
                  </a:cubicBezTo>
                  <a:cubicBezTo>
                    <a:pt x="367" y="11"/>
                    <a:pt x="369" y="9"/>
                    <a:pt x="374" y="9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6" y="5"/>
                    <a:pt x="376" y="5"/>
                    <a:pt x="376" y="5"/>
                  </a:cubicBezTo>
                  <a:cubicBezTo>
                    <a:pt x="344" y="5"/>
                    <a:pt x="344" y="5"/>
                    <a:pt x="344" y="5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6" y="9"/>
                    <a:pt x="346" y="9"/>
                    <a:pt x="346" y="9"/>
                  </a:cubicBezTo>
                  <a:cubicBezTo>
                    <a:pt x="351" y="8"/>
                    <a:pt x="353" y="11"/>
                    <a:pt x="353" y="16"/>
                  </a:cubicBezTo>
                  <a:cubicBezTo>
                    <a:pt x="353" y="46"/>
                    <a:pt x="353" y="46"/>
                    <a:pt x="353" y="46"/>
                  </a:cubicBezTo>
                  <a:cubicBezTo>
                    <a:pt x="353" y="61"/>
                    <a:pt x="363" y="69"/>
                    <a:pt x="383" y="69"/>
                  </a:cubicBezTo>
                  <a:cubicBezTo>
                    <a:pt x="402" y="69"/>
                    <a:pt x="412" y="60"/>
                    <a:pt x="412" y="43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412" y="11"/>
                    <a:pt x="415" y="8"/>
                    <a:pt x="421" y="9"/>
                  </a:cubicBezTo>
                  <a:cubicBezTo>
                    <a:pt x="422" y="9"/>
                    <a:pt x="422" y="9"/>
                    <a:pt x="422" y="9"/>
                  </a:cubicBezTo>
                  <a:cubicBezTo>
                    <a:pt x="422" y="5"/>
                    <a:pt x="422" y="5"/>
                    <a:pt x="422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9"/>
                    <a:pt x="395" y="9"/>
                    <a:pt x="395" y="9"/>
                  </a:cubicBezTo>
                  <a:close/>
                  <a:moveTo>
                    <a:pt x="480" y="43"/>
                  </a:moveTo>
                  <a:cubicBezTo>
                    <a:pt x="480" y="31"/>
                    <a:pt x="477" y="25"/>
                    <a:pt x="469" y="26"/>
                  </a:cubicBezTo>
                  <a:cubicBezTo>
                    <a:pt x="464" y="26"/>
                    <a:pt x="458" y="28"/>
                    <a:pt x="450" y="34"/>
                  </a:cubicBezTo>
                  <a:cubicBezTo>
                    <a:pt x="450" y="24"/>
                    <a:pt x="450" y="24"/>
                    <a:pt x="450" y="24"/>
                  </a:cubicBezTo>
                  <a:cubicBezTo>
                    <a:pt x="448" y="24"/>
                    <a:pt x="448" y="24"/>
                    <a:pt x="448" y="24"/>
                  </a:cubicBezTo>
                  <a:cubicBezTo>
                    <a:pt x="431" y="30"/>
                    <a:pt x="431" y="30"/>
                    <a:pt x="431" y="30"/>
                  </a:cubicBezTo>
                  <a:cubicBezTo>
                    <a:pt x="431" y="33"/>
                    <a:pt x="431" y="33"/>
                    <a:pt x="431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436" y="34"/>
                    <a:pt x="438" y="36"/>
                    <a:pt x="438" y="38"/>
                  </a:cubicBezTo>
                  <a:cubicBezTo>
                    <a:pt x="438" y="58"/>
                    <a:pt x="438" y="58"/>
                    <a:pt x="438" y="58"/>
                  </a:cubicBezTo>
                  <a:cubicBezTo>
                    <a:pt x="438" y="63"/>
                    <a:pt x="436" y="66"/>
                    <a:pt x="432" y="65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31" y="69"/>
                    <a:pt x="431" y="69"/>
                    <a:pt x="431" y="69"/>
                  </a:cubicBezTo>
                  <a:cubicBezTo>
                    <a:pt x="457" y="69"/>
                    <a:pt x="457" y="69"/>
                    <a:pt x="457" y="69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6" y="65"/>
                    <a:pt x="456" y="65"/>
                    <a:pt x="456" y="65"/>
                  </a:cubicBezTo>
                  <a:cubicBezTo>
                    <a:pt x="452" y="65"/>
                    <a:pt x="450" y="63"/>
                    <a:pt x="450" y="58"/>
                  </a:cubicBezTo>
                  <a:cubicBezTo>
                    <a:pt x="450" y="38"/>
                    <a:pt x="450" y="38"/>
                    <a:pt x="450" y="38"/>
                  </a:cubicBezTo>
                  <a:cubicBezTo>
                    <a:pt x="454" y="35"/>
                    <a:pt x="458" y="33"/>
                    <a:pt x="461" y="33"/>
                  </a:cubicBezTo>
                  <a:cubicBezTo>
                    <a:pt x="465" y="33"/>
                    <a:pt x="467" y="37"/>
                    <a:pt x="467" y="45"/>
                  </a:cubicBezTo>
                  <a:cubicBezTo>
                    <a:pt x="467" y="54"/>
                    <a:pt x="467" y="54"/>
                    <a:pt x="467" y="54"/>
                  </a:cubicBezTo>
                  <a:cubicBezTo>
                    <a:pt x="467" y="61"/>
                    <a:pt x="466" y="65"/>
                    <a:pt x="462" y="65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86" y="69"/>
                    <a:pt x="486" y="69"/>
                    <a:pt x="486" y="69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2" y="66"/>
                    <a:pt x="480" y="64"/>
                    <a:pt x="480" y="59"/>
                  </a:cubicBezTo>
                  <a:cubicBezTo>
                    <a:pt x="480" y="43"/>
                    <a:pt x="480" y="43"/>
                    <a:pt x="480" y="43"/>
                  </a:cubicBezTo>
                  <a:close/>
                  <a:moveTo>
                    <a:pt x="522" y="65"/>
                  </a:moveTo>
                  <a:cubicBezTo>
                    <a:pt x="517" y="65"/>
                    <a:pt x="515" y="63"/>
                    <a:pt x="515" y="59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496" y="30"/>
                    <a:pt x="496" y="30"/>
                    <a:pt x="496" y="30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9" y="34"/>
                    <a:pt x="499" y="34"/>
                    <a:pt x="499" y="34"/>
                  </a:cubicBezTo>
                  <a:cubicBezTo>
                    <a:pt x="502" y="35"/>
                    <a:pt x="503" y="36"/>
                    <a:pt x="503" y="38"/>
                  </a:cubicBezTo>
                  <a:cubicBezTo>
                    <a:pt x="503" y="58"/>
                    <a:pt x="503" y="58"/>
                    <a:pt x="503" y="58"/>
                  </a:cubicBezTo>
                  <a:cubicBezTo>
                    <a:pt x="503" y="63"/>
                    <a:pt x="501" y="66"/>
                    <a:pt x="497" y="65"/>
                  </a:cubicBezTo>
                  <a:cubicBezTo>
                    <a:pt x="496" y="65"/>
                    <a:pt x="496" y="65"/>
                    <a:pt x="496" y="65"/>
                  </a:cubicBezTo>
                  <a:cubicBezTo>
                    <a:pt x="496" y="69"/>
                    <a:pt x="496" y="69"/>
                    <a:pt x="496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2" y="65"/>
                    <a:pt x="522" y="65"/>
                    <a:pt x="522" y="65"/>
                  </a:cubicBezTo>
                  <a:close/>
                  <a:moveTo>
                    <a:pt x="509" y="1"/>
                  </a:moveTo>
                  <a:cubicBezTo>
                    <a:pt x="504" y="2"/>
                    <a:pt x="501" y="4"/>
                    <a:pt x="500" y="8"/>
                  </a:cubicBezTo>
                  <a:cubicBezTo>
                    <a:pt x="501" y="13"/>
                    <a:pt x="504" y="15"/>
                    <a:pt x="509" y="15"/>
                  </a:cubicBezTo>
                  <a:cubicBezTo>
                    <a:pt x="514" y="15"/>
                    <a:pt x="516" y="12"/>
                    <a:pt x="517" y="8"/>
                  </a:cubicBezTo>
                  <a:cubicBezTo>
                    <a:pt x="517" y="4"/>
                    <a:pt x="514" y="1"/>
                    <a:pt x="509" y="1"/>
                  </a:cubicBezTo>
                  <a:close/>
                  <a:moveTo>
                    <a:pt x="531" y="30"/>
                  </a:moveTo>
                  <a:cubicBezTo>
                    <a:pt x="535" y="30"/>
                    <a:pt x="538" y="32"/>
                    <a:pt x="539" y="36"/>
                  </a:cubicBezTo>
                  <a:cubicBezTo>
                    <a:pt x="555" y="69"/>
                    <a:pt x="555" y="69"/>
                    <a:pt x="555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75" y="36"/>
                    <a:pt x="575" y="36"/>
                    <a:pt x="575" y="36"/>
                  </a:cubicBezTo>
                  <a:cubicBezTo>
                    <a:pt x="577" y="32"/>
                    <a:pt x="580" y="30"/>
                    <a:pt x="584" y="30"/>
                  </a:cubicBezTo>
                  <a:cubicBezTo>
                    <a:pt x="584" y="27"/>
                    <a:pt x="584" y="27"/>
                    <a:pt x="584" y="27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30"/>
                    <a:pt x="563" y="30"/>
                    <a:pt x="563" y="30"/>
                  </a:cubicBezTo>
                  <a:cubicBezTo>
                    <a:pt x="570" y="30"/>
                    <a:pt x="572" y="33"/>
                    <a:pt x="570" y="38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53" y="36"/>
                    <a:pt x="553" y="36"/>
                    <a:pt x="553" y="36"/>
                  </a:cubicBezTo>
                  <a:cubicBezTo>
                    <a:pt x="551" y="32"/>
                    <a:pt x="551" y="30"/>
                    <a:pt x="554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27"/>
                    <a:pt x="557" y="27"/>
                    <a:pt x="557" y="27"/>
                  </a:cubicBezTo>
                  <a:cubicBezTo>
                    <a:pt x="531" y="27"/>
                    <a:pt x="531" y="27"/>
                    <a:pt x="531" y="27"/>
                  </a:cubicBezTo>
                  <a:cubicBezTo>
                    <a:pt x="531" y="30"/>
                    <a:pt x="531" y="30"/>
                    <a:pt x="531" y="30"/>
                  </a:cubicBezTo>
                  <a:close/>
                  <a:moveTo>
                    <a:pt x="634" y="54"/>
                  </a:moveTo>
                  <a:cubicBezTo>
                    <a:pt x="629" y="60"/>
                    <a:pt x="625" y="62"/>
                    <a:pt x="621" y="62"/>
                  </a:cubicBezTo>
                  <a:cubicBezTo>
                    <a:pt x="614" y="61"/>
                    <a:pt x="610" y="56"/>
                    <a:pt x="609" y="47"/>
                  </a:cubicBezTo>
                  <a:cubicBezTo>
                    <a:pt x="637" y="47"/>
                    <a:pt x="637" y="47"/>
                    <a:pt x="637" y="47"/>
                  </a:cubicBezTo>
                  <a:cubicBezTo>
                    <a:pt x="637" y="44"/>
                    <a:pt x="637" y="44"/>
                    <a:pt x="637" y="44"/>
                  </a:cubicBezTo>
                  <a:cubicBezTo>
                    <a:pt x="636" y="44"/>
                    <a:pt x="635" y="42"/>
                    <a:pt x="635" y="40"/>
                  </a:cubicBezTo>
                  <a:cubicBezTo>
                    <a:pt x="634" y="36"/>
                    <a:pt x="633" y="33"/>
                    <a:pt x="630" y="30"/>
                  </a:cubicBezTo>
                  <a:cubicBezTo>
                    <a:pt x="627" y="27"/>
                    <a:pt x="623" y="26"/>
                    <a:pt x="618" y="26"/>
                  </a:cubicBezTo>
                  <a:cubicBezTo>
                    <a:pt x="604" y="27"/>
                    <a:pt x="597" y="34"/>
                    <a:pt x="596" y="48"/>
                  </a:cubicBezTo>
                  <a:cubicBezTo>
                    <a:pt x="596" y="62"/>
                    <a:pt x="602" y="68"/>
                    <a:pt x="614" y="69"/>
                  </a:cubicBezTo>
                  <a:cubicBezTo>
                    <a:pt x="623" y="69"/>
                    <a:pt x="630" y="65"/>
                    <a:pt x="636" y="56"/>
                  </a:cubicBezTo>
                  <a:cubicBezTo>
                    <a:pt x="634" y="54"/>
                    <a:pt x="634" y="54"/>
                    <a:pt x="634" y="54"/>
                  </a:cubicBezTo>
                  <a:close/>
                  <a:moveTo>
                    <a:pt x="608" y="43"/>
                  </a:moveTo>
                  <a:cubicBezTo>
                    <a:pt x="608" y="36"/>
                    <a:pt x="610" y="31"/>
                    <a:pt x="616" y="30"/>
                  </a:cubicBezTo>
                  <a:cubicBezTo>
                    <a:pt x="620" y="31"/>
                    <a:pt x="623" y="35"/>
                    <a:pt x="623" y="43"/>
                  </a:cubicBezTo>
                  <a:cubicBezTo>
                    <a:pt x="608" y="43"/>
                    <a:pt x="608" y="43"/>
                    <a:pt x="608" y="43"/>
                  </a:cubicBezTo>
                  <a:close/>
                  <a:moveTo>
                    <a:pt x="678" y="65"/>
                  </a:moveTo>
                  <a:cubicBezTo>
                    <a:pt x="675" y="65"/>
                    <a:pt x="675" y="65"/>
                    <a:pt x="675" y="65"/>
                  </a:cubicBezTo>
                  <a:cubicBezTo>
                    <a:pt x="670" y="66"/>
                    <a:pt x="668" y="63"/>
                    <a:pt x="668" y="58"/>
                  </a:cubicBezTo>
                  <a:cubicBezTo>
                    <a:pt x="668" y="42"/>
                    <a:pt x="668" y="42"/>
                    <a:pt x="668" y="42"/>
                  </a:cubicBezTo>
                  <a:cubicBezTo>
                    <a:pt x="670" y="38"/>
                    <a:pt x="672" y="37"/>
                    <a:pt x="674" y="37"/>
                  </a:cubicBezTo>
                  <a:cubicBezTo>
                    <a:pt x="676" y="37"/>
                    <a:pt x="679" y="38"/>
                    <a:pt x="683" y="40"/>
                  </a:cubicBezTo>
                  <a:cubicBezTo>
                    <a:pt x="685" y="37"/>
                    <a:pt x="686" y="33"/>
                    <a:pt x="687" y="29"/>
                  </a:cubicBezTo>
                  <a:cubicBezTo>
                    <a:pt x="679" y="26"/>
                    <a:pt x="679" y="26"/>
                    <a:pt x="679" y="26"/>
                  </a:cubicBezTo>
                  <a:cubicBezTo>
                    <a:pt x="679" y="26"/>
                    <a:pt x="678" y="26"/>
                    <a:pt x="677" y="26"/>
                  </a:cubicBezTo>
                  <a:cubicBezTo>
                    <a:pt x="676" y="26"/>
                    <a:pt x="674" y="26"/>
                    <a:pt x="673" y="28"/>
                  </a:cubicBezTo>
                  <a:cubicBezTo>
                    <a:pt x="672" y="29"/>
                    <a:pt x="671" y="31"/>
                    <a:pt x="668" y="36"/>
                  </a:cubicBezTo>
                  <a:cubicBezTo>
                    <a:pt x="668" y="36"/>
                    <a:pt x="668" y="36"/>
                    <a:pt x="668" y="36"/>
                  </a:cubicBezTo>
                  <a:cubicBezTo>
                    <a:pt x="668" y="24"/>
                    <a:pt x="668" y="24"/>
                    <a:pt x="668" y="24"/>
                  </a:cubicBezTo>
                  <a:cubicBezTo>
                    <a:pt x="666" y="24"/>
                    <a:pt x="666" y="24"/>
                    <a:pt x="666" y="24"/>
                  </a:cubicBezTo>
                  <a:cubicBezTo>
                    <a:pt x="649" y="31"/>
                    <a:pt x="649" y="31"/>
                    <a:pt x="649" y="31"/>
                  </a:cubicBezTo>
                  <a:cubicBezTo>
                    <a:pt x="649" y="33"/>
                    <a:pt x="649" y="33"/>
                    <a:pt x="649" y="33"/>
                  </a:cubicBezTo>
                  <a:cubicBezTo>
                    <a:pt x="652" y="34"/>
                    <a:pt x="652" y="34"/>
                    <a:pt x="652" y="34"/>
                  </a:cubicBezTo>
                  <a:cubicBezTo>
                    <a:pt x="655" y="35"/>
                    <a:pt x="656" y="37"/>
                    <a:pt x="656" y="41"/>
                  </a:cubicBezTo>
                  <a:cubicBezTo>
                    <a:pt x="656" y="58"/>
                    <a:pt x="656" y="58"/>
                    <a:pt x="656" y="58"/>
                  </a:cubicBezTo>
                  <a:cubicBezTo>
                    <a:pt x="656" y="63"/>
                    <a:pt x="654" y="66"/>
                    <a:pt x="650" y="65"/>
                  </a:cubicBezTo>
                  <a:cubicBezTo>
                    <a:pt x="649" y="65"/>
                    <a:pt x="649" y="65"/>
                    <a:pt x="649" y="65"/>
                  </a:cubicBezTo>
                  <a:cubicBezTo>
                    <a:pt x="649" y="69"/>
                    <a:pt x="649" y="69"/>
                    <a:pt x="649" y="69"/>
                  </a:cubicBezTo>
                  <a:cubicBezTo>
                    <a:pt x="678" y="69"/>
                    <a:pt x="678" y="69"/>
                    <a:pt x="678" y="69"/>
                  </a:cubicBezTo>
                  <a:cubicBezTo>
                    <a:pt x="678" y="65"/>
                    <a:pt x="678" y="65"/>
                    <a:pt x="678" y="65"/>
                  </a:cubicBezTo>
                  <a:close/>
                  <a:moveTo>
                    <a:pt x="700" y="69"/>
                  </a:moveTo>
                  <a:cubicBezTo>
                    <a:pt x="703" y="69"/>
                    <a:pt x="703" y="69"/>
                    <a:pt x="703" y="69"/>
                  </a:cubicBezTo>
                  <a:cubicBezTo>
                    <a:pt x="703" y="68"/>
                    <a:pt x="704" y="68"/>
                    <a:pt x="705" y="68"/>
                  </a:cubicBezTo>
                  <a:cubicBezTo>
                    <a:pt x="705" y="68"/>
                    <a:pt x="706" y="68"/>
                    <a:pt x="707" y="69"/>
                  </a:cubicBezTo>
                  <a:cubicBezTo>
                    <a:pt x="710" y="69"/>
                    <a:pt x="712" y="69"/>
                    <a:pt x="715" y="69"/>
                  </a:cubicBezTo>
                  <a:cubicBezTo>
                    <a:pt x="724" y="69"/>
                    <a:pt x="728" y="65"/>
                    <a:pt x="729" y="56"/>
                  </a:cubicBezTo>
                  <a:cubicBezTo>
                    <a:pt x="729" y="51"/>
                    <a:pt x="725" y="46"/>
                    <a:pt x="717" y="42"/>
                  </a:cubicBezTo>
                  <a:cubicBezTo>
                    <a:pt x="711" y="39"/>
                    <a:pt x="709" y="36"/>
                    <a:pt x="709" y="34"/>
                  </a:cubicBezTo>
                  <a:cubicBezTo>
                    <a:pt x="709" y="31"/>
                    <a:pt x="710" y="30"/>
                    <a:pt x="713" y="30"/>
                  </a:cubicBezTo>
                  <a:cubicBezTo>
                    <a:pt x="718" y="30"/>
                    <a:pt x="721" y="33"/>
                    <a:pt x="723" y="39"/>
                  </a:cubicBezTo>
                  <a:cubicBezTo>
                    <a:pt x="726" y="39"/>
                    <a:pt x="726" y="39"/>
                    <a:pt x="726" y="39"/>
                  </a:cubicBezTo>
                  <a:cubicBezTo>
                    <a:pt x="726" y="28"/>
                    <a:pt x="726" y="28"/>
                    <a:pt x="726" y="28"/>
                  </a:cubicBezTo>
                  <a:cubicBezTo>
                    <a:pt x="722" y="26"/>
                    <a:pt x="719" y="26"/>
                    <a:pt x="715" y="26"/>
                  </a:cubicBezTo>
                  <a:cubicBezTo>
                    <a:pt x="704" y="26"/>
                    <a:pt x="699" y="30"/>
                    <a:pt x="699" y="38"/>
                  </a:cubicBezTo>
                  <a:cubicBezTo>
                    <a:pt x="699" y="43"/>
                    <a:pt x="702" y="48"/>
                    <a:pt x="710" y="52"/>
                  </a:cubicBezTo>
                  <a:cubicBezTo>
                    <a:pt x="715" y="56"/>
                    <a:pt x="718" y="58"/>
                    <a:pt x="718" y="60"/>
                  </a:cubicBezTo>
                  <a:cubicBezTo>
                    <a:pt x="717" y="63"/>
                    <a:pt x="716" y="65"/>
                    <a:pt x="713" y="65"/>
                  </a:cubicBezTo>
                  <a:cubicBezTo>
                    <a:pt x="707" y="65"/>
                    <a:pt x="704" y="62"/>
                    <a:pt x="702" y="56"/>
                  </a:cubicBezTo>
                  <a:cubicBezTo>
                    <a:pt x="699" y="56"/>
                    <a:pt x="699" y="56"/>
                    <a:pt x="699" y="56"/>
                  </a:cubicBezTo>
                  <a:cubicBezTo>
                    <a:pt x="700" y="69"/>
                    <a:pt x="700" y="69"/>
                    <a:pt x="700" y="69"/>
                  </a:cubicBezTo>
                  <a:close/>
                  <a:moveTo>
                    <a:pt x="767" y="65"/>
                  </a:moveTo>
                  <a:cubicBezTo>
                    <a:pt x="762" y="65"/>
                    <a:pt x="760" y="63"/>
                    <a:pt x="760" y="59"/>
                  </a:cubicBezTo>
                  <a:cubicBezTo>
                    <a:pt x="760" y="24"/>
                    <a:pt x="760" y="24"/>
                    <a:pt x="760" y="24"/>
                  </a:cubicBezTo>
                  <a:cubicBezTo>
                    <a:pt x="759" y="24"/>
                    <a:pt x="759" y="24"/>
                    <a:pt x="759" y="24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41" y="33"/>
                    <a:pt x="741" y="33"/>
                    <a:pt x="741" y="33"/>
                  </a:cubicBezTo>
                  <a:cubicBezTo>
                    <a:pt x="744" y="34"/>
                    <a:pt x="744" y="34"/>
                    <a:pt x="744" y="34"/>
                  </a:cubicBezTo>
                  <a:cubicBezTo>
                    <a:pt x="747" y="35"/>
                    <a:pt x="748" y="36"/>
                    <a:pt x="748" y="38"/>
                  </a:cubicBezTo>
                  <a:cubicBezTo>
                    <a:pt x="748" y="58"/>
                    <a:pt x="748" y="58"/>
                    <a:pt x="748" y="58"/>
                  </a:cubicBezTo>
                  <a:cubicBezTo>
                    <a:pt x="748" y="63"/>
                    <a:pt x="746" y="66"/>
                    <a:pt x="742" y="65"/>
                  </a:cubicBezTo>
                  <a:cubicBezTo>
                    <a:pt x="741" y="65"/>
                    <a:pt x="741" y="65"/>
                    <a:pt x="741" y="65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67" y="69"/>
                    <a:pt x="767" y="69"/>
                    <a:pt x="767" y="69"/>
                  </a:cubicBezTo>
                  <a:cubicBezTo>
                    <a:pt x="767" y="65"/>
                    <a:pt x="767" y="65"/>
                    <a:pt x="767" y="65"/>
                  </a:cubicBezTo>
                  <a:close/>
                  <a:moveTo>
                    <a:pt x="754" y="1"/>
                  </a:moveTo>
                  <a:cubicBezTo>
                    <a:pt x="749" y="2"/>
                    <a:pt x="746" y="4"/>
                    <a:pt x="745" y="8"/>
                  </a:cubicBezTo>
                  <a:cubicBezTo>
                    <a:pt x="746" y="13"/>
                    <a:pt x="749" y="15"/>
                    <a:pt x="754" y="15"/>
                  </a:cubicBezTo>
                  <a:cubicBezTo>
                    <a:pt x="759" y="15"/>
                    <a:pt x="761" y="12"/>
                    <a:pt x="762" y="8"/>
                  </a:cubicBezTo>
                  <a:cubicBezTo>
                    <a:pt x="762" y="4"/>
                    <a:pt x="759" y="1"/>
                    <a:pt x="754" y="1"/>
                  </a:cubicBezTo>
                  <a:close/>
                  <a:moveTo>
                    <a:pt x="796" y="32"/>
                  </a:moveTo>
                  <a:cubicBezTo>
                    <a:pt x="808" y="32"/>
                    <a:pt x="808" y="32"/>
                    <a:pt x="808" y="32"/>
                  </a:cubicBezTo>
                  <a:cubicBezTo>
                    <a:pt x="810" y="27"/>
                    <a:pt x="810" y="27"/>
                    <a:pt x="810" y="27"/>
                  </a:cubicBezTo>
                  <a:cubicBezTo>
                    <a:pt x="796" y="27"/>
                    <a:pt x="796" y="27"/>
                    <a:pt x="796" y="27"/>
                  </a:cubicBezTo>
                  <a:cubicBezTo>
                    <a:pt x="796" y="14"/>
                    <a:pt x="796" y="14"/>
                    <a:pt x="796" y="14"/>
                  </a:cubicBezTo>
                  <a:cubicBezTo>
                    <a:pt x="794" y="14"/>
                    <a:pt x="794" y="14"/>
                    <a:pt x="794" y="14"/>
                  </a:cubicBezTo>
                  <a:cubicBezTo>
                    <a:pt x="790" y="21"/>
                    <a:pt x="785" y="26"/>
                    <a:pt x="778" y="30"/>
                  </a:cubicBezTo>
                  <a:cubicBezTo>
                    <a:pt x="778" y="32"/>
                    <a:pt x="778" y="32"/>
                    <a:pt x="778" y="32"/>
                  </a:cubicBezTo>
                  <a:cubicBezTo>
                    <a:pt x="784" y="32"/>
                    <a:pt x="784" y="32"/>
                    <a:pt x="784" y="32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784" y="65"/>
                    <a:pt x="788" y="69"/>
                    <a:pt x="796" y="69"/>
                  </a:cubicBezTo>
                  <a:cubicBezTo>
                    <a:pt x="802" y="69"/>
                    <a:pt x="807" y="66"/>
                    <a:pt x="810" y="60"/>
                  </a:cubicBezTo>
                  <a:cubicBezTo>
                    <a:pt x="809" y="57"/>
                    <a:pt x="809" y="57"/>
                    <a:pt x="809" y="57"/>
                  </a:cubicBezTo>
                  <a:cubicBezTo>
                    <a:pt x="806" y="61"/>
                    <a:pt x="804" y="62"/>
                    <a:pt x="801" y="62"/>
                  </a:cubicBezTo>
                  <a:cubicBezTo>
                    <a:pt x="798" y="62"/>
                    <a:pt x="796" y="61"/>
                    <a:pt x="796" y="57"/>
                  </a:cubicBezTo>
                  <a:cubicBezTo>
                    <a:pt x="796" y="32"/>
                    <a:pt x="796" y="32"/>
                    <a:pt x="796" y="32"/>
                  </a:cubicBezTo>
                  <a:close/>
                  <a:moveTo>
                    <a:pt x="842" y="67"/>
                  </a:moveTo>
                  <a:cubicBezTo>
                    <a:pt x="840" y="71"/>
                    <a:pt x="840" y="71"/>
                    <a:pt x="840" y="71"/>
                  </a:cubicBezTo>
                  <a:cubicBezTo>
                    <a:pt x="837" y="76"/>
                    <a:pt x="834" y="79"/>
                    <a:pt x="830" y="79"/>
                  </a:cubicBezTo>
                  <a:cubicBezTo>
                    <a:pt x="827" y="80"/>
                    <a:pt x="825" y="80"/>
                    <a:pt x="824" y="81"/>
                  </a:cubicBezTo>
                  <a:cubicBezTo>
                    <a:pt x="823" y="83"/>
                    <a:pt x="823" y="84"/>
                    <a:pt x="822" y="86"/>
                  </a:cubicBezTo>
                  <a:cubicBezTo>
                    <a:pt x="823" y="90"/>
                    <a:pt x="825" y="92"/>
                    <a:pt x="829" y="92"/>
                  </a:cubicBezTo>
                  <a:cubicBezTo>
                    <a:pt x="833" y="92"/>
                    <a:pt x="836" y="89"/>
                    <a:pt x="838" y="84"/>
                  </a:cubicBezTo>
                  <a:cubicBezTo>
                    <a:pt x="861" y="38"/>
                    <a:pt x="861" y="38"/>
                    <a:pt x="861" y="38"/>
                  </a:cubicBezTo>
                  <a:cubicBezTo>
                    <a:pt x="863" y="33"/>
                    <a:pt x="866" y="30"/>
                    <a:pt x="870" y="30"/>
                  </a:cubicBezTo>
                  <a:cubicBezTo>
                    <a:pt x="870" y="27"/>
                    <a:pt x="870" y="27"/>
                    <a:pt x="870" y="27"/>
                  </a:cubicBezTo>
                  <a:cubicBezTo>
                    <a:pt x="851" y="27"/>
                    <a:pt x="851" y="27"/>
                    <a:pt x="851" y="27"/>
                  </a:cubicBezTo>
                  <a:cubicBezTo>
                    <a:pt x="851" y="30"/>
                    <a:pt x="851" y="30"/>
                    <a:pt x="851" y="30"/>
                  </a:cubicBezTo>
                  <a:cubicBezTo>
                    <a:pt x="857" y="30"/>
                    <a:pt x="859" y="33"/>
                    <a:pt x="857" y="38"/>
                  </a:cubicBezTo>
                  <a:cubicBezTo>
                    <a:pt x="849" y="54"/>
                    <a:pt x="849" y="54"/>
                    <a:pt x="849" y="54"/>
                  </a:cubicBezTo>
                  <a:cubicBezTo>
                    <a:pt x="840" y="36"/>
                    <a:pt x="840" y="36"/>
                    <a:pt x="840" y="36"/>
                  </a:cubicBezTo>
                  <a:cubicBezTo>
                    <a:pt x="839" y="34"/>
                    <a:pt x="839" y="32"/>
                    <a:pt x="840" y="32"/>
                  </a:cubicBezTo>
                  <a:cubicBezTo>
                    <a:pt x="840" y="31"/>
                    <a:pt x="842" y="30"/>
                    <a:pt x="845" y="30"/>
                  </a:cubicBezTo>
                  <a:cubicBezTo>
                    <a:pt x="845" y="27"/>
                    <a:pt x="845" y="27"/>
                    <a:pt x="845" y="27"/>
                  </a:cubicBezTo>
                  <a:cubicBezTo>
                    <a:pt x="818" y="27"/>
                    <a:pt x="818" y="27"/>
                    <a:pt x="818" y="27"/>
                  </a:cubicBezTo>
                  <a:cubicBezTo>
                    <a:pt x="818" y="30"/>
                    <a:pt x="818" y="30"/>
                    <a:pt x="818" y="30"/>
                  </a:cubicBezTo>
                  <a:cubicBezTo>
                    <a:pt x="822" y="29"/>
                    <a:pt x="825" y="33"/>
                    <a:pt x="828" y="39"/>
                  </a:cubicBezTo>
                  <a:lnTo>
                    <a:pt x="842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3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请勿抄袭搬运！盗版必究！微信DAJU_PPT">
            <a:extLst>
              <a:ext uri="{FF2B5EF4-FFF2-40B4-BE49-F238E27FC236}">
                <a16:creationId xmlns:a16="http://schemas.microsoft.com/office/drawing/2014/main" id="{46117136-A1A1-4196-81D5-C5324AA8C1AE}"/>
              </a:ext>
            </a:extLst>
          </p:cNvPr>
          <p:cNvSpPr/>
          <p:nvPr/>
        </p:nvSpPr>
        <p:spPr>
          <a:xfrm rot="16640642">
            <a:off x="6821302" y="1370498"/>
            <a:ext cx="7346799" cy="4229063"/>
          </a:xfrm>
          <a:custGeom>
            <a:avLst/>
            <a:gdLst>
              <a:gd name="connsiteX0" fmla="*/ 6914725 w 7346799"/>
              <a:gd name="connsiteY0" fmla="*/ 0 h 4229063"/>
              <a:gd name="connsiteX1" fmla="*/ 7346799 w 7346799"/>
              <a:gd name="connsiteY1" fmla="*/ 3352426 h 4229063"/>
              <a:gd name="connsiteX2" fmla="*/ 545059 w 7346799"/>
              <a:gd name="connsiteY2" fmla="*/ 4229063 h 4229063"/>
              <a:gd name="connsiteX3" fmla="*/ 0 w 7346799"/>
              <a:gd name="connsiteY3" fmla="*/ 0 h 422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799" h="4229063">
                <a:moveTo>
                  <a:pt x="6914725" y="0"/>
                </a:moveTo>
                <a:lnTo>
                  <a:pt x="7346799" y="3352426"/>
                </a:lnTo>
                <a:lnTo>
                  <a:pt x="545059" y="42290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发表专利</a:t>
            </a:r>
          </a:p>
        </p:txBody>
      </p:sp>
      <p:grpSp>
        <p:nvGrpSpPr>
          <p:cNvPr id="11" name="请勿抄袭搬运！盗版必究！微信DAJU_PPT">
            <a:extLst>
              <a:ext uri="{FF2B5EF4-FFF2-40B4-BE49-F238E27FC236}">
                <a16:creationId xmlns:a16="http://schemas.microsoft.com/office/drawing/2014/main" id="{5E180BD2-930D-47AE-8393-8FA0E28DEE53}"/>
              </a:ext>
            </a:extLst>
          </p:cNvPr>
          <p:cNvGrpSpPr/>
          <p:nvPr/>
        </p:nvGrpSpPr>
        <p:grpSpPr>
          <a:xfrm>
            <a:off x="495282" y="2098024"/>
            <a:ext cx="5500405" cy="775672"/>
            <a:chOff x="5379798" y="2098024"/>
            <a:chExt cx="5500405" cy="775672"/>
          </a:xfrm>
        </p:grpSpPr>
        <p:sp>
          <p:nvSpPr>
            <p:cNvPr id="36" name="请勿抄袭搬运！盗版必究！微信DAJU_PPT-1">
              <a:extLst>
                <a:ext uri="{FF2B5EF4-FFF2-40B4-BE49-F238E27FC236}">
                  <a16:creationId xmlns:a16="http://schemas.microsoft.com/office/drawing/2014/main" id="{A5C80A2E-ADBF-43C4-A1F5-6B83A97FD456}"/>
                </a:ext>
              </a:extLst>
            </p:cNvPr>
            <p:cNvSpPr txBox="1"/>
            <p:nvPr/>
          </p:nvSpPr>
          <p:spPr>
            <a:xfrm>
              <a:off x="5379798" y="2456338"/>
              <a:ext cx="5500405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专利名称描述，专利号等信息，或者专利简介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F08A75D-CD27-431F-AE1B-AB1362363FC8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34" name="请勿抄袭搬运！盗版必究！微信DAJU_PPT-2">
                <a:extLst>
                  <a:ext uri="{FF2B5EF4-FFF2-40B4-BE49-F238E27FC236}">
                    <a16:creationId xmlns:a16="http://schemas.microsoft.com/office/drawing/2014/main" id="{AE6BEC09-149E-4FB7-B6AD-2D89F6F42569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5" name="请勿抄袭搬运！盗版必究！微信DAJU_PPT-3">
                <a:extLst>
                  <a:ext uri="{FF2B5EF4-FFF2-40B4-BE49-F238E27FC236}">
                    <a16:creationId xmlns:a16="http://schemas.microsoft.com/office/drawing/2014/main" id="{A95ED667-EA14-435D-B32E-6592C58A2F17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7" name="请勿抄袭搬运！盗版必究！微信DAJU_PPT-4">
                <a:extLst>
                  <a:ext uri="{FF2B5EF4-FFF2-40B4-BE49-F238E27FC236}">
                    <a16:creationId xmlns:a16="http://schemas.microsoft.com/office/drawing/2014/main" id="{046AE764-E8A3-4BDC-8BB9-41E9BB28BBEE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</p:grpSp>
      <p:cxnSp>
        <p:nvCxn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FC4CBF0A-C620-4EC4-BE2E-F95E5503B091}"/>
              </a:ext>
            </a:extLst>
          </p:cNvPr>
          <p:cNvCxnSpPr>
            <a:cxnSpLocks/>
          </p:cNvCxnSpPr>
          <p:nvPr/>
        </p:nvCxnSpPr>
        <p:spPr>
          <a:xfrm>
            <a:off x="604194" y="3057241"/>
            <a:ext cx="5194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E4481445-511D-46D1-AECC-3D3921694030}"/>
              </a:ext>
            </a:extLst>
          </p:cNvPr>
          <p:cNvGrpSpPr/>
          <p:nvPr/>
        </p:nvGrpSpPr>
        <p:grpSpPr>
          <a:xfrm>
            <a:off x="495282" y="3240786"/>
            <a:ext cx="5500405" cy="775672"/>
            <a:chOff x="5379798" y="2098024"/>
            <a:chExt cx="5500405" cy="775672"/>
          </a:xfrm>
        </p:grpSpPr>
        <p:sp>
          <p:nvSpPr>
            <p:cNvPr id="44" name="请勿抄袭搬运！盗版必究！微信DAJU_PPT-1">
              <a:extLst>
                <a:ext uri="{FF2B5EF4-FFF2-40B4-BE49-F238E27FC236}">
                  <a16:creationId xmlns:a16="http://schemas.microsoft.com/office/drawing/2014/main" id="{89919A42-9513-4221-8A5D-005DA0DB76D0}"/>
                </a:ext>
              </a:extLst>
            </p:cNvPr>
            <p:cNvSpPr txBox="1"/>
            <p:nvPr/>
          </p:nvSpPr>
          <p:spPr>
            <a:xfrm>
              <a:off x="5379798" y="2456338"/>
              <a:ext cx="5500405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专利名称描述，专利号等信息，或者专利简介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E249E5B-8E5A-4EFA-8B41-ED8FA3125209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46" name="请勿抄袭搬运！盗版必究！微信DAJU_PPT-2">
                <a:extLst>
                  <a:ext uri="{FF2B5EF4-FFF2-40B4-BE49-F238E27FC236}">
                    <a16:creationId xmlns:a16="http://schemas.microsoft.com/office/drawing/2014/main" id="{9DBCCD5A-B8AF-4450-8317-6EF47935640A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7" name="请勿抄袭搬运！盗版必究！微信DAJU_PPT-3">
                <a:extLst>
                  <a:ext uri="{FF2B5EF4-FFF2-40B4-BE49-F238E27FC236}">
                    <a16:creationId xmlns:a16="http://schemas.microsoft.com/office/drawing/2014/main" id="{4018FABC-6FA4-4949-AF45-D6D4A0383126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8" name="请勿抄袭搬运！盗版必究！微信DAJU_PPT-4">
                <a:extLst>
                  <a:ext uri="{FF2B5EF4-FFF2-40B4-BE49-F238E27FC236}">
                    <a16:creationId xmlns:a16="http://schemas.microsoft.com/office/drawing/2014/main" id="{FE894387-F077-4A40-89FB-9101964783B5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</p:grpSp>
      <p:grpSp>
        <p:nvGrpSpPr>
          <p:cNvPr id="49" name="请勿抄袭搬运！盗版必究！微信DAJU_PPT">
            <a:extLst>
              <a:ext uri="{FF2B5EF4-FFF2-40B4-BE49-F238E27FC236}">
                <a16:creationId xmlns:a16="http://schemas.microsoft.com/office/drawing/2014/main" id="{79362D65-5142-49B4-A38B-3350504E2067}"/>
              </a:ext>
            </a:extLst>
          </p:cNvPr>
          <p:cNvGrpSpPr/>
          <p:nvPr/>
        </p:nvGrpSpPr>
        <p:grpSpPr>
          <a:xfrm>
            <a:off x="495282" y="4383549"/>
            <a:ext cx="5500405" cy="775672"/>
            <a:chOff x="5379798" y="2098024"/>
            <a:chExt cx="5500405" cy="775672"/>
          </a:xfrm>
        </p:grpSpPr>
        <p:sp>
          <p:nvSpPr>
            <p:cNvPr id="50" name="请勿抄袭搬运！盗版必究！微信DAJU_PPT-1">
              <a:extLst>
                <a:ext uri="{FF2B5EF4-FFF2-40B4-BE49-F238E27FC236}">
                  <a16:creationId xmlns:a16="http://schemas.microsoft.com/office/drawing/2014/main" id="{E134BC48-E34B-4CEC-929F-8CB9EB061701}"/>
                </a:ext>
              </a:extLst>
            </p:cNvPr>
            <p:cNvSpPr txBox="1"/>
            <p:nvPr/>
          </p:nvSpPr>
          <p:spPr>
            <a:xfrm>
              <a:off x="5379798" y="2456338"/>
              <a:ext cx="5500405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专利名称描述，专利号等信息，或者专利简介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0858BA7-21FC-444A-A7DF-A102391F4079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52" name="请勿抄袭搬运！盗版必究！微信DAJU_PPT-2">
                <a:extLst>
                  <a:ext uri="{FF2B5EF4-FFF2-40B4-BE49-F238E27FC236}">
                    <a16:creationId xmlns:a16="http://schemas.microsoft.com/office/drawing/2014/main" id="{0C704798-6188-4572-8B1A-8870825710B6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53" name="请勿抄袭搬运！盗版必究！微信DAJU_PPT-3">
                <a:extLst>
                  <a:ext uri="{FF2B5EF4-FFF2-40B4-BE49-F238E27FC236}">
                    <a16:creationId xmlns:a16="http://schemas.microsoft.com/office/drawing/2014/main" id="{BE44A063-FE2E-4A3A-8794-14E3C530A71A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54" name="请勿抄袭搬运！盗版必究！微信DAJU_PPT-4">
                <a:extLst>
                  <a:ext uri="{FF2B5EF4-FFF2-40B4-BE49-F238E27FC236}">
                    <a16:creationId xmlns:a16="http://schemas.microsoft.com/office/drawing/2014/main" id="{AA392F37-E80E-4354-8FF8-EE18D5C9E3D9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</p:grpSp>
      <p:grpSp>
        <p:nvGrpSpPr>
          <p:cNvPr id="55" name="请勿抄袭搬运！盗版必究！微信DAJU_PPT">
            <a:extLst>
              <a:ext uri="{FF2B5EF4-FFF2-40B4-BE49-F238E27FC236}">
                <a16:creationId xmlns:a16="http://schemas.microsoft.com/office/drawing/2014/main" id="{A62A5B34-1D6E-460C-B309-E1B513F6E98B}"/>
              </a:ext>
            </a:extLst>
          </p:cNvPr>
          <p:cNvGrpSpPr/>
          <p:nvPr/>
        </p:nvGrpSpPr>
        <p:grpSpPr>
          <a:xfrm>
            <a:off x="7732944" y="1605284"/>
            <a:ext cx="3189515" cy="4245912"/>
            <a:chOff x="930684" y="1558711"/>
            <a:chExt cx="3646491" cy="4854241"/>
          </a:xfrm>
        </p:grpSpPr>
        <p:pic>
          <p:nvPicPr>
            <p:cNvPr id="56" name="请勿抄袭搬运！盗版必究！微信DAJU_PPT-1" descr="图片包含 文本&#10;&#10;描述已自动生成">
              <a:extLst>
                <a:ext uri="{FF2B5EF4-FFF2-40B4-BE49-F238E27FC236}">
                  <a16:creationId xmlns:a16="http://schemas.microsoft.com/office/drawing/2014/main" id="{1ABEB97F-281B-4CFA-922E-ED1B56DA47CB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57" b="-7030"/>
            <a:stretch/>
          </p:blipFill>
          <p:spPr>
            <a:xfrm>
              <a:off x="1149813" y="1815330"/>
              <a:ext cx="3208232" cy="434100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57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E54A6D5C-DC0B-414E-8E4F-D4498A658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684" y="1558711"/>
              <a:ext cx="3646491" cy="4854241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12" name="请勿抄袭搬运！盗版必究！微信DAJU_PPT">
            <a:extLst>
              <a:ext uri="{FF2B5EF4-FFF2-40B4-BE49-F238E27FC236}">
                <a16:creationId xmlns:a16="http://schemas.microsoft.com/office/drawing/2014/main" id="{9B4B257E-B302-4294-881A-B9F43971222D}"/>
              </a:ext>
            </a:extLst>
          </p:cNvPr>
          <p:cNvGrpSpPr/>
          <p:nvPr/>
        </p:nvGrpSpPr>
        <p:grpSpPr>
          <a:xfrm>
            <a:off x="6243083" y="3561044"/>
            <a:ext cx="2102686" cy="2799115"/>
            <a:chOff x="6648578" y="2098024"/>
            <a:chExt cx="2219393" cy="2954476"/>
          </a:xfrm>
        </p:grpSpPr>
        <p:pic>
          <p:nvPicPr>
            <p:cNvPr id="14" name="请勿抄袭搬运！盗版必究！微信DAJU_PPT-1">
              <a:extLst>
                <a:ext uri="{FF2B5EF4-FFF2-40B4-BE49-F238E27FC236}">
                  <a16:creationId xmlns:a16="http://schemas.microsoft.com/office/drawing/2014/main" id="{462AB2E9-9B0A-41BA-B658-66E0E5EE416A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1948" y="2254212"/>
              <a:ext cx="1952652" cy="264209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15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C83997B2-BAE5-4BC7-9025-64380A252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8578" y="2098024"/>
              <a:ext cx="2219393" cy="2954476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62" name="请勿抄袭搬运！盗版必究！微信DAJU_PPT">
            <a:extLst>
              <a:ext uri="{FF2B5EF4-FFF2-40B4-BE49-F238E27FC236}">
                <a16:creationId xmlns:a16="http://schemas.microsoft.com/office/drawing/2014/main" id="{47D8BCE3-C24C-4B8B-8C32-27882081B6A6}"/>
              </a:ext>
            </a:extLst>
          </p:cNvPr>
          <p:cNvGrpSpPr/>
          <p:nvPr/>
        </p:nvGrpSpPr>
        <p:grpSpPr>
          <a:xfrm>
            <a:off x="10162296" y="4168970"/>
            <a:ext cx="1487748" cy="1980504"/>
            <a:chOff x="6648578" y="2098024"/>
            <a:chExt cx="2219393" cy="2954476"/>
          </a:xfrm>
        </p:grpSpPr>
        <p:pic>
          <p:nvPicPr>
            <p:cNvPr id="63" name="请勿抄袭搬运！盗版必究！微信DAJU_PPT-1" descr="图片包含 文本&#10;&#10;描述已自动生成">
              <a:extLst>
                <a:ext uri="{FF2B5EF4-FFF2-40B4-BE49-F238E27FC236}">
                  <a16:creationId xmlns:a16="http://schemas.microsoft.com/office/drawing/2014/main" id="{A029C950-AB74-4E55-A9E1-A198BED041EA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57" b="-7030"/>
            <a:stretch/>
          </p:blipFill>
          <p:spPr>
            <a:xfrm>
              <a:off x="6781948" y="2254212"/>
              <a:ext cx="1952652" cy="264209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64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3622CBCC-8684-4585-81F7-ED1DFC6DC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8578" y="2098024"/>
              <a:ext cx="2219393" cy="2954476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cxnSp>
        <p:nvCxnSpPr>
          <p:cNvPr id="70" name="请勿抄袭搬运！盗版必究！微信DAJU_PPT">
            <a:extLst>
              <a:ext uri="{FF2B5EF4-FFF2-40B4-BE49-F238E27FC236}">
                <a16:creationId xmlns:a16="http://schemas.microsoft.com/office/drawing/2014/main" id="{BBA43EFD-DB83-4044-AE40-5D993F822EA5}"/>
              </a:ext>
            </a:extLst>
          </p:cNvPr>
          <p:cNvCxnSpPr>
            <a:cxnSpLocks/>
          </p:cNvCxnSpPr>
          <p:nvPr/>
        </p:nvCxnSpPr>
        <p:spPr>
          <a:xfrm>
            <a:off x="604194" y="4200003"/>
            <a:ext cx="5194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3611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FAB64F59-1FF2-42F0-8752-EEC77765FA37}"/>
              </a:ext>
            </a:extLst>
          </p:cNvPr>
          <p:cNvSpPr/>
          <p:nvPr/>
        </p:nvSpPr>
        <p:spPr>
          <a:xfrm>
            <a:off x="1" y="2633530"/>
            <a:ext cx="5222969" cy="4224471"/>
          </a:xfrm>
          <a:custGeom>
            <a:avLst/>
            <a:gdLst>
              <a:gd name="connsiteX0" fmla="*/ 930684 w 5222969"/>
              <a:gd name="connsiteY0" fmla="*/ 0 h 4224471"/>
              <a:gd name="connsiteX1" fmla="*/ 5222969 w 5222969"/>
              <a:gd name="connsiteY1" fmla="*/ 4036042 h 4224471"/>
              <a:gd name="connsiteX2" fmla="*/ 5217902 w 5222969"/>
              <a:gd name="connsiteY2" fmla="*/ 4224471 h 4224471"/>
              <a:gd name="connsiteX3" fmla="*/ 0 w 5222969"/>
              <a:gd name="connsiteY3" fmla="*/ 4224471 h 4224471"/>
              <a:gd name="connsiteX4" fmla="*/ 0 w 5222969"/>
              <a:gd name="connsiteY4" fmla="*/ 96243 h 4224471"/>
              <a:gd name="connsiteX5" fmla="*/ 65639 w 5222969"/>
              <a:gd name="connsiteY5" fmla="*/ 81998 h 4224471"/>
              <a:gd name="connsiteX6" fmla="*/ 930684 w 5222969"/>
              <a:gd name="connsiteY6" fmla="*/ 0 h 422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2969" h="4224471">
                <a:moveTo>
                  <a:pt x="930684" y="0"/>
                </a:moveTo>
                <a:cubicBezTo>
                  <a:pt x="3301248" y="0"/>
                  <a:pt x="5222969" y="1806998"/>
                  <a:pt x="5222969" y="4036042"/>
                </a:cubicBezTo>
                <a:lnTo>
                  <a:pt x="5217902" y="4224471"/>
                </a:lnTo>
                <a:lnTo>
                  <a:pt x="0" y="4224471"/>
                </a:lnTo>
                <a:lnTo>
                  <a:pt x="0" y="96243"/>
                </a:lnTo>
                <a:lnTo>
                  <a:pt x="65639" y="81998"/>
                </a:lnTo>
                <a:cubicBezTo>
                  <a:pt x="345056" y="28235"/>
                  <a:pt x="634364" y="0"/>
                  <a:pt x="930684" y="0"/>
                </a:cubicBezTo>
                <a:close/>
              </a:path>
            </a:pathLst>
          </a:custGeom>
          <a:solidFill>
            <a:schemeClr val="accent1"/>
          </a:solidFill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发表专利</a:t>
            </a:r>
          </a:p>
        </p:txBody>
      </p:sp>
      <p:grpSp>
        <p:nvGrpSp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AA98666A-73ED-455F-A79E-2FDB6FE11647}"/>
              </a:ext>
            </a:extLst>
          </p:cNvPr>
          <p:cNvGrpSpPr/>
          <p:nvPr/>
        </p:nvGrpSpPr>
        <p:grpSpPr>
          <a:xfrm>
            <a:off x="930684" y="1499713"/>
            <a:ext cx="3646491" cy="4854241"/>
            <a:chOff x="930684" y="1558711"/>
            <a:chExt cx="3646491" cy="4854241"/>
          </a:xfrm>
        </p:grpSpPr>
        <p:pic>
          <p:nvPicPr>
            <p:cNvPr id="14" name="请勿抄袭搬运！盗版必究！微信DAJU_PPT-1" descr="图片包含 文本&#10;&#10;描述已自动生成">
              <a:extLst>
                <a:ext uri="{FF2B5EF4-FFF2-40B4-BE49-F238E27FC236}">
                  <a16:creationId xmlns:a16="http://schemas.microsoft.com/office/drawing/2014/main" id="{462AB2E9-9B0A-41BA-B658-66E0E5EE416A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57" b="-7030"/>
            <a:stretch/>
          </p:blipFill>
          <p:spPr>
            <a:xfrm>
              <a:off x="1149813" y="1815330"/>
              <a:ext cx="3208232" cy="434100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15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C83997B2-BAE5-4BC7-9025-64380A252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684" y="1558711"/>
              <a:ext cx="3646491" cy="4854241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9" name="请勿抄袭搬运！盗版必究！微信DAJU_PPT">
            <a:extLst>
              <a:ext uri="{FF2B5EF4-FFF2-40B4-BE49-F238E27FC236}">
                <a16:creationId xmlns:a16="http://schemas.microsoft.com/office/drawing/2014/main" id="{935FB8FA-4C24-477E-860B-102B52478653}"/>
              </a:ext>
            </a:extLst>
          </p:cNvPr>
          <p:cNvGrpSpPr/>
          <p:nvPr/>
        </p:nvGrpSpPr>
        <p:grpSpPr>
          <a:xfrm>
            <a:off x="5379798" y="2098024"/>
            <a:ext cx="6276080" cy="2986287"/>
            <a:chOff x="5379798" y="1977988"/>
            <a:chExt cx="6276080" cy="298628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480FE4C-40D8-46D5-8393-D2F70053700A}"/>
                </a:ext>
              </a:extLst>
            </p:cNvPr>
            <p:cNvGrpSpPr/>
            <p:nvPr/>
          </p:nvGrpSpPr>
          <p:grpSpPr>
            <a:xfrm>
              <a:off x="5379798" y="1977988"/>
              <a:ext cx="6276080" cy="2986287"/>
              <a:chOff x="492073" y="1591365"/>
              <a:chExt cx="6276080" cy="2986287"/>
            </a:xfrm>
          </p:grpSpPr>
          <p:sp>
            <p:nvSpPr>
              <p:cNvPr id="34" name="请勿抄袭搬运！盗版必究！微信DAJU_PPT-1">
                <a:extLst>
                  <a:ext uri="{FF2B5EF4-FFF2-40B4-BE49-F238E27FC236}">
                    <a16:creationId xmlns:a16="http://schemas.microsoft.com/office/drawing/2014/main" id="{AE6BEC09-149E-4FB7-B6AD-2D89F6F42569}"/>
                  </a:ext>
                </a:extLst>
              </p:cNvPr>
              <p:cNvSpPr/>
              <p:nvPr/>
            </p:nvSpPr>
            <p:spPr bwMode="auto">
              <a:xfrm>
                <a:off x="975130" y="1596817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5" name="请勿抄袭搬运！盗版必究！微信DAJU_PPT-2">
                <a:extLst>
                  <a:ext uri="{FF2B5EF4-FFF2-40B4-BE49-F238E27FC236}">
                    <a16:creationId xmlns:a16="http://schemas.microsoft.com/office/drawing/2014/main" id="{A95ED667-EA14-435D-B32E-6592C58A2F17}"/>
                  </a:ext>
                </a:extLst>
              </p:cNvPr>
              <p:cNvSpPr/>
              <p:nvPr/>
            </p:nvSpPr>
            <p:spPr bwMode="auto">
              <a:xfrm>
                <a:off x="492073" y="1596817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6" name="请勿抄袭搬运！盗版必究！微信DAJU_PPT-3">
                <a:extLst>
                  <a:ext uri="{FF2B5EF4-FFF2-40B4-BE49-F238E27FC236}">
                    <a16:creationId xmlns:a16="http://schemas.microsoft.com/office/drawing/2014/main" id="{A5C80A2E-ADBF-43C4-A1F5-6B83A97FD456}"/>
                  </a:ext>
                </a:extLst>
              </p:cNvPr>
              <p:cNvSpPr txBox="1"/>
              <p:nvPr/>
            </p:nvSpPr>
            <p:spPr>
              <a:xfrm>
                <a:off x="492073" y="1949679"/>
                <a:ext cx="4223937" cy="417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专利名称描述，专利号等信息</a:t>
                </a:r>
              </a:p>
            </p:txBody>
          </p:sp>
          <p:sp>
            <p:nvSpPr>
              <p:cNvPr id="37" name="请勿抄袭搬运！盗版必究！微信DAJU_PPT-4">
                <a:extLst>
                  <a:ext uri="{FF2B5EF4-FFF2-40B4-BE49-F238E27FC236}">
                    <a16:creationId xmlns:a16="http://schemas.microsoft.com/office/drawing/2014/main" id="{046AE764-E8A3-4BDC-8BB9-41E9BB28BBEE}"/>
                  </a:ext>
                </a:extLst>
              </p:cNvPr>
              <p:cNvSpPr txBox="1"/>
              <p:nvPr/>
            </p:nvSpPr>
            <p:spPr>
              <a:xfrm>
                <a:off x="647285" y="1591365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  <p:sp>
            <p:nvSpPr>
              <p:cNvPr id="42" name="请勿抄袭搬运！盗版必究！微信DAJU_PPT-5">
                <a:extLst>
                  <a:ext uri="{FF2B5EF4-FFF2-40B4-BE49-F238E27FC236}">
                    <a16:creationId xmlns:a16="http://schemas.microsoft.com/office/drawing/2014/main" id="{34A40111-8545-4C68-AA2F-D427C2A882FD}"/>
                  </a:ext>
                </a:extLst>
              </p:cNvPr>
              <p:cNvSpPr txBox="1"/>
              <p:nvPr/>
            </p:nvSpPr>
            <p:spPr>
              <a:xfrm>
                <a:off x="492073" y="2719899"/>
                <a:ext cx="6276080" cy="1857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这里输入专利具体内容介绍，正文内容，选择模板中的文字然后鼠标右键，粘贴选项里面选择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“只保留文字”即可更改为您想替换的文字，直接粘贴可能会改变文字格式。不建议您PPT中使用过多文字，尽量将文字精简，总结后按照一定的逻辑关系进行排列。</a:t>
                </a:r>
                <a:endPara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请勿抄袭搬运！盗版必究！微信DAJU_PPT-6">
              <a:extLst>
                <a:ext uri="{FF2B5EF4-FFF2-40B4-BE49-F238E27FC236}">
                  <a16:creationId xmlns:a16="http://schemas.microsoft.com/office/drawing/2014/main" id="{FC4CBF0A-C620-4EC4-BE2E-F95E5503B091}"/>
                </a:ext>
              </a:extLst>
            </p:cNvPr>
            <p:cNvCxnSpPr>
              <a:cxnSpLocks/>
            </p:cNvCxnSpPr>
            <p:nvPr/>
          </p:nvCxnSpPr>
          <p:spPr>
            <a:xfrm>
              <a:off x="5488710" y="2928395"/>
              <a:ext cx="51947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06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校园经历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three</a:t>
            </a:r>
          </a:p>
        </p:txBody>
      </p:sp>
    </p:spTree>
    <p:extLst>
      <p:ext uri="{BB962C8B-B14F-4D97-AF65-F5344CB8AC3E}">
        <p14:creationId xmlns:p14="http://schemas.microsoft.com/office/powerpoint/2010/main" val="7728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航空学院学生会主席</a:t>
            </a:r>
          </a:p>
        </p:txBody>
      </p:sp>
      <p:sp>
        <p:nvSp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61363E3A-E52A-4C7D-B83E-E3D9885841AB}"/>
              </a:ext>
            </a:extLst>
          </p:cNvPr>
          <p:cNvSpPr/>
          <p:nvPr/>
        </p:nvSpPr>
        <p:spPr>
          <a:xfrm>
            <a:off x="1284870" y="1882140"/>
            <a:ext cx="4276725" cy="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2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请勿抄袭搬运！盗版必究！微信DAJU_PPT">
            <a:extLst>
              <a:ext uri="{FF2B5EF4-FFF2-40B4-BE49-F238E27FC236}">
                <a16:creationId xmlns:a16="http://schemas.microsoft.com/office/drawing/2014/main" id="{ACE573F0-0E84-4612-977F-9868A0D1488F}"/>
              </a:ext>
            </a:extLst>
          </p:cNvPr>
          <p:cNvSpPr/>
          <p:nvPr/>
        </p:nvSpPr>
        <p:spPr>
          <a:xfrm>
            <a:off x="1284870" y="4253865"/>
            <a:ext cx="3848100" cy="8255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2B1AA132-A14F-4087-98C0-9F0E4BB6E1C2}"/>
              </a:ext>
            </a:extLst>
          </p:cNvPr>
          <p:cNvSpPr/>
          <p:nvPr/>
        </p:nvSpPr>
        <p:spPr>
          <a:xfrm>
            <a:off x="7361820" y="2867025"/>
            <a:ext cx="3848100" cy="8255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2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请勿抄袭搬运！盗版必究！微信DAJU_PPT">
            <a:extLst>
              <a:ext uri="{FF2B5EF4-FFF2-40B4-BE49-F238E27FC236}">
                <a16:creationId xmlns:a16="http://schemas.microsoft.com/office/drawing/2014/main" id="{B60EFB69-CC61-4E21-8DC6-F8C110C3A253}"/>
              </a:ext>
            </a:extLst>
          </p:cNvPr>
          <p:cNvSpPr/>
          <p:nvPr/>
        </p:nvSpPr>
        <p:spPr>
          <a:xfrm>
            <a:off x="6676020" y="5303520"/>
            <a:ext cx="4705350" cy="141605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48B0AE93-24C9-41FE-8739-D76A060CF414}"/>
              </a:ext>
            </a:extLst>
          </p:cNvPr>
          <p:cNvSpPr/>
          <p:nvPr/>
        </p:nvSpPr>
        <p:spPr bwMode="auto">
          <a:xfrm>
            <a:off x="4544960" y="2867025"/>
            <a:ext cx="1339215" cy="3092450"/>
          </a:xfrm>
          <a:custGeom>
            <a:avLst/>
            <a:gdLst>
              <a:gd name="connsiteX0" fmla="*/ 1703388 w 1703388"/>
              <a:gd name="connsiteY0" fmla="*/ 3200399 h 3933826"/>
              <a:gd name="connsiteX1" fmla="*/ 854076 w 1703388"/>
              <a:gd name="connsiteY1" fmla="*/ 3933826 h 3933826"/>
              <a:gd name="connsiteX2" fmla="*/ 0 w 1703388"/>
              <a:gd name="connsiteY2" fmla="*/ 3200399 h 3933826"/>
              <a:gd name="connsiteX3" fmla="*/ 420688 w 1703388"/>
              <a:gd name="connsiteY3" fmla="*/ 3200399 h 3933826"/>
              <a:gd name="connsiteX4" fmla="*/ 420688 w 1703388"/>
              <a:gd name="connsiteY4" fmla="*/ 679450 h 3933826"/>
              <a:gd name="connsiteX5" fmla="*/ 1285876 w 1703388"/>
              <a:gd name="connsiteY5" fmla="*/ 0 h 3933826"/>
              <a:gd name="connsiteX6" fmla="*/ 1285876 w 1703388"/>
              <a:gd name="connsiteY6" fmla="*/ 3200399 h 393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3388" h="3933826">
                <a:moveTo>
                  <a:pt x="1703388" y="3200399"/>
                </a:moveTo>
                <a:lnTo>
                  <a:pt x="854076" y="3933826"/>
                </a:lnTo>
                <a:lnTo>
                  <a:pt x="0" y="3200399"/>
                </a:lnTo>
                <a:lnTo>
                  <a:pt x="420688" y="3200399"/>
                </a:lnTo>
                <a:lnTo>
                  <a:pt x="420688" y="679450"/>
                </a:lnTo>
                <a:lnTo>
                  <a:pt x="1285876" y="0"/>
                </a:lnTo>
                <a:lnTo>
                  <a:pt x="1285876" y="320039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D72994E1-0B04-46EF-9023-9ACF538FFA03}"/>
              </a:ext>
            </a:extLst>
          </p:cNvPr>
          <p:cNvSpPr/>
          <p:nvPr/>
        </p:nvSpPr>
        <p:spPr>
          <a:xfrm>
            <a:off x="4849125" y="5130019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703EF0F0-2E84-46DA-A08A-3CFE1DED18FD}"/>
              </a:ext>
            </a:extLst>
          </p:cNvPr>
          <p:cNvSpPr/>
          <p:nvPr/>
        </p:nvSpPr>
        <p:spPr bwMode="auto">
          <a:xfrm>
            <a:off x="5225045" y="1503045"/>
            <a:ext cx="1336675" cy="2834005"/>
          </a:xfrm>
          <a:custGeom>
            <a:avLst/>
            <a:gdLst>
              <a:gd name="connsiteX0" fmla="*/ 1700213 w 1700213"/>
              <a:gd name="connsiteY0" fmla="*/ 731838 h 3605212"/>
              <a:gd name="connsiteX1" fmla="*/ 1282701 w 1700213"/>
              <a:gd name="connsiteY1" fmla="*/ 731838 h 3605212"/>
              <a:gd name="connsiteX2" fmla="*/ 1282701 w 1700213"/>
              <a:gd name="connsiteY2" fmla="*/ 3605212 h 3605212"/>
              <a:gd name="connsiteX3" fmla="*/ 420688 w 1700213"/>
              <a:gd name="connsiteY3" fmla="*/ 2925762 h 3605212"/>
              <a:gd name="connsiteX4" fmla="*/ 420688 w 1700213"/>
              <a:gd name="connsiteY4" fmla="*/ 1735137 h 3605212"/>
              <a:gd name="connsiteX5" fmla="*/ 417513 w 1700213"/>
              <a:gd name="connsiteY5" fmla="*/ 1735137 h 3605212"/>
              <a:gd name="connsiteX6" fmla="*/ 417513 w 1700213"/>
              <a:gd name="connsiteY6" fmla="*/ 731838 h 3605212"/>
              <a:gd name="connsiteX7" fmla="*/ 417513 w 1700213"/>
              <a:gd name="connsiteY7" fmla="*/ 731838 h 3605212"/>
              <a:gd name="connsiteX8" fmla="*/ 0 w 1700213"/>
              <a:gd name="connsiteY8" fmla="*/ 731838 h 3605212"/>
              <a:gd name="connsiteX9" fmla="*/ 849313 w 1700213"/>
              <a:gd name="connsiteY9" fmla="*/ 0 h 36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0213" h="3605212">
                <a:moveTo>
                  <a:pt x="1700213" y="731838"/>
                </a:moveTo>
                <a:lnTo>
                  <a:pt x="1282701" y="731838"/>
                </a:lnTo>
                <a:lnTo>
                  <a:pt x="1282701" y="3605212"/>
                </a:lnTo>
                <a:lnTo>
                  <a:pt x="420688" y="2925762"/>
                </a:lnTo>
                <a:lnTo>
                  <a:pt x="420688" y="1735137"/>
                </a:lnTo>
                <a:lnTo>
                  <a:pt x="417513" y="1735137"/>
                </a:lnTo>
                <a:lnTo>
                  <a:pt x="417513" y="731838"/>
                </a:lnTo>
                <a:lnTo>
                  <a:pt x="417513" y="731838"/>
                </a:lnTo>
                <a:lnTo>
                  <a:pt x="0" y="731838"/>
                </a:lnTo>
                <a:lnTo>
                  <a:pt x="849313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3" name="请勿抄袭搬运！盗版必究！微信DAJU_PPT">
            <a:extLst>
              <a:ext uri="{FF2B5EF4-FFF2-40B4-BE49-F238E27FC236}">
                <a16:creationId xmlns:a16="http://schemas.microsoft.com/office/drawing/2014/main" id="{9A00C7E5-357B-4F39-8B8D-F2C0CF1978C6}"/>
              </a:ext>
            </a:extLst>
          </p:cNvPr>
          <p:cNvSpPr/>
          <p:nvPr/>
        </p:nvSpPr>
        <p:spPr>
          <a:xfrm>
            <a:off x="5504445" y="1937874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B9A31858-CDFD-4D60-B0C8-4010348AD35E}"/>
              </a:ext>
            </a:extLst>
          </p:cNvPr>
          <p:cNvSpPr/>
          <p:nvPr/>
        </p:nvSpPr>
        <p:spPr bwMode="auto">
          <a:xfrm>
            <a:off x="6573785" y="1142365"/>
            <a:ext cx="1340485" cy="3537585"/>
          </a:xfrm>
          <a:custGeom>
            <a:avLst/>
            <a:gdLst>
              <a:gd name="connsiteX0" fmla="*/ 1704975 w 1704975"/>
              <a:gd name="connsiteY0" fmla="*/ 731838 h 4500563"/>
              <a:gd name="connsiteX1" fmla="*/ 1282701 w 1704975"/>
              <a:gd name="connsiteY1" fmla="*/ 731838 h 4500563"/>
              <a:gd name="connsiteX2" fmla="*/ 1282701 w 1704975"/>
              <a:gd name="connsiteY2" fmla="*/ 3816350 h 4500563"/>
              <a:gd name="connsiteX3" fmla="*/ 422276 w 1704975"/>
              <a:gd name="connsiteY3" fmla="*/ 4500563 h 4500563"/>
              <a:gd name="connsiteX4" fmla="*/ 422276 w 1704975"/>
              <a:gd name="connsiteY4" fmla="*/ 731838 h 4500563"/>
              <a:gd name="connsiteX5" fmla="*/ 422275 w 1704975"/>
              <a:gd name="connsiteY5" fmla="*/ 731838 h 4500563"/>
              <a:gd name="connsiteX6" fmla="*/ 0 w 1704975"/>
              <a:gd name="connsiteY6" fmla="*/ 731838 h 4500563"/>
              <a:gd name="connsiteX7" fmla="*/ 850900 w 1704975"/>
              <a:gd name="connsiteY7" fmla="*/ 0 h 450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4500563">
                <a:moveTo>
                  <a:pt x="1704975" y="731838"/>
                </a:moveTo>
                <a:lnTo>
                  <a:pt x="1282701" y="731838"/>
                </a:lnTo>
                <a:lnTo>
                  <a:pt x="1282701" y="3816350"/>
                </a:lnTo>
                <a:lnTo>
                  <a:pt x="422276" y="4500563"/>
                </a:lnTo>
                <a:lnTo>
                  <a:pt x="422276" y="731838"/>
                </a:lnTo>
                <a:lnTo>
                  <a:pt x="422275" y="731838"/>
                </a:lnTo>
                <a:lnTo>
                  <a:pt x="0" y="731838"/>
                </a:lnTo>
                <a:lnTo>
                  <a:pt x="85090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871AD91B-BE1A-4709-B7E3-EDF229DF8573}"/>
              </a:ext>
            </a:extLst>
          </p:cNvPr>
          <p:cNvSpPr/>
          <p:nvPr/>
        </p:nvSpPr>
        <p:spPr>
          <a:xfrm>
            <a:off x="6869060" y="1460989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A5105508-3EE5-4E73-BE8F-12834CCC7026}"/>
              </a:ext>
            </a:extLst>
          </p:cNvPr>
          <p:cNvSpPr/>
          <p:nvPr/>
        </p:nvSpPr>
        <p:spPr bwMode="auto">
          <a:xfrm>
            <a:off x="5901320" y="2780665"/>
            <a:ext cx="1340485" cy="2752725"/>
          </a:xfrm>
          <a:custGeom>
            <a:avLst/>
            <a:gdLst>
              <a:gd name="connsiteX0" fmla="*/ 1704975 w 1704975"/>
              <a:gd name="connsiteY0" fmla="*/ 2768600 h 3502025"/>
              <a:gd name="connsiteX1" fmla="*/ 854075 w 1704975"/>
              <a:gd name="connsiteY1" fmla="*/ 3502025 h 3502025"/>
              <a:gd name="connsiteX2" fmla="*/ 0 w 1704975"/>
              <a:gd name="connsiteY2" fmla="*/ 2768600 h 3502025"/>
              <a:gd name="connsiteX3" fmla="*/ 422275 w 1704975"/>
              <a:gd name="connsiteY3" fmla="*/ 2768600 h 3502025"/>
              <a:gd name="connsiteX4" fmla="*/ 422276 w 1704975"/>
              <a:gd name="connsiteY4" fmla="*/ 2768600 h 3502025"/>
              <a:gd name="connsiteX5" fmla="*/ 422276 w 1704975"/>
              <a:gd name="connsiteY5" fmla="*/ 0 h 3502025"/>
              <a:gd name="connsiteX6" fmla="*/ 1282701 w 1704975"/>
              <a:gd name="connsiteY6" fmla="*/ 684213 h 3502025"/>
              <a:gd name="connsiteX7" fmla="*/ 1282701 w 1704975"/>
              <a:gd name="connsiteY7" fmla="*/ 2768600 h 35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3502025">
                <a:moveTo>
                  <a:pt x="1704975" y="2768600"/>
                </a:moveTo>
                <a:lnTo>
                  <a:pt x="854075" y="3502025"/>
                </a:lnTo>
                <a:lnTo>
                  <a:pt x="0" y="2768600"/>
                </a:lnTo>
                <a:lnTo>
                  <a:pt x="422275" y="2768600"/>
                </a:lnTo>
                <a:lnTo>
                  <a:pt x="422276" y="2768600"/>
                </a:lnTo>
                <a:lnTo>
                  <a:pt x="422276" y="0"/>
                </a:lnTo>
                <a:lnTo>
                  <a:pt x="1282701" y="684213"/>
                </a:lnTo>
                <a:lnTo>
                  <a:pt x="1282701" y="2768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A015A39E-BCA0-4A33-8C3C-76E16192E468}"/>
              </a:ext>
            </a:extLst>
          </p:cNvPr>
          <p:cNvSpPr/>
          <p:nvPr/>
        </p:nvSpPr>
        <p:spPr>
          <a:xfrm>
            <a:off x="6207390" y="4743939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33110A58-A476-4999-8D2C-95F0FD141F8E}"/>
              </a:ext>
            </a:extLst>
          </p:cNvPr>
          <p:cNvSpPr txBox="1"/>
          <p:nvPr/>
        </p:nvSpPr>
        <p:spPr>
          <a:xfrm>
            <a:off x="2609000" y="2061737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b="1" dirty="0">
                <a:solidFill>
                  <a:schemeClr val="accent2"/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2C258C81-FFAE-4A3C-8099-8DBAE5040F55}"/>
              </a:ext>
            </a:extLst>
          </p:cNvPr>
          <p:cNvSpPr txBox="1"/>
          <p:nvPr/>
        </p:nvSpPr>
        <p:spPr>
          <a:xfrm>
            <a:off x="907850" y="2365444"/>
            <a:ext cx="3346098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选择模板中的文字然后鼠标右键，粘贴选项里面选择“只保留文字”即可</a:t>
            </a:r>
          </a:p>
        </p:txBody>
      </p:sp>
      <p:sp>
        <p:nvSp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2127784E-794C-490E-8D50-16E93DFC0233}"/>
              </a:ext>
            </a:extLst>
          </p:cNvPr>
          <p:cNvSpPr txBox="1"/>
          <p:nvPr/>
        </p:nvSpPr>
        <p:spPr>
          <a:xfrm>
            <a:off x="2566072" y="4368056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41" name="请勿抄袭搬运！盗版必究！微信DAJU_PPT">
            <a:extLst>
              <a:ext uri="{FF2B5EF4-FFF2-40B4-BE49-F238E27FC236}">
                <a16:creationId xmlns:a16="http://schemas.microsoft.com/office/drawing/2014/main" id="{98FDF311-4298-43DF-8FE8-5EC1D1BFEBDB}"/>
              </a:ext>
            </a:extLst>
          </p:cNvPr>
          <p:cNvSpPr txBox="1"/>
          <p:nvPr/>
        </p:nvSpPr>
        <p:spPr>
          <a:xfrm>
            <a:off x="810630" y="4671763"/>
            <a:ext cx="3400389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选择模板中的文字然后鼠标右键，粘贴选项里面选择“只保留文字”即可</a:t>
            </a:r>
          </a:p>
        </p:txBody>
      </p:sp>
      <p:sp>
        <p:nvSp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476EEBD9-A1E5-4564-9C5E-6D2C3BC2BF32}"/>
              </a:ext>
            </a:extLst>
          </p:cNvPr>
          <p:cNvSpPr txBox="1"/>
          <p:nvPr/>
        </p:nvSpPr>
        <p:spPr>
          <a:xfrm>
            <a:off x="8067895" y="1637616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2"/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737DFAC7-3463-4C70-9A52-E6356EE5022F}"/>
              </a:ext>
            </a:extLst>
          </p:cNvPr>
          <p:cNvSpPr txBox="1"/>
          <p:nvPr/>
        </p:nvSpPr>
        <p:spPr>
          <a:xfrm>
            <a:off x="8067895" y="1941323"/>
            <a:ext cx="3262040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只保留文字”即可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请勿抄袭搬运！盗版必究！微信DAJU_PPT">
            <a:extLst>
              <a:ext uri="{FF2B5EF4-FFF2-40B4-BE49-F238E27FC236}">
                <a16:creationId xmlns:a16="http://schemas.microsoft.com/office/drawing/2014/main" id="{C949816F-5C63-40E6-A877-7BA4A9B5F9B1}"/>
              </a:ext>
            </a:extLst>
          </p:cNvPr>
          <p:cNvSpPr txBox="1"/>
          <p:nvPr/>
        </p:nvSpPr>
        <p:spPr>
          <a:xfrm>
            <a:off x="8067894" y="4157027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45" name="请勿抄袭搬运！盗版必究！微信DAJU_PPT">
            <a:extLst>
              <a:ext uri="{FF2B5EF4-FFF2-40B4-BE49-F238E27FC236}">
                <a16:creationId xmlns:a16="http://schemas.microsoft.com/office/drawing/2014/main" id="{8E9E4BF9-D98C-431C-B049-86496D774ACE}"/>
              </a:ext>
            </a:extLst>
          </p:cNvPr>
          <p:cNvSpPr txBox="1"/>
          <p:nvPr/>
        </p:nvSpPr>
        <p:spPr>
          <a:xfrm>
            <a:off x="8067894" y="4460734"/>
            <a:ext cx="3313476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只保留文字”即可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请勿抄袭搬运！盗版必究！微信DAJU_PPT">
            <a:extLst>
              <a:ext uri="{FF2B5EF4-FFF2-40B4-BE49-F238E27FC236}">
                <a16:creationId xmlns:a16="http://schemas.microsoft.com/office/drawing/2014/main" id="{3DA2C59E-264E-4E70-885D-2F27F4C761CE}"/>
              </a:ext>
            </a:extLst>
          </p:cNvPr>
          <p:cNvSpPr/>
          <p:nvPr/>
        </p:nvSpPr>
        <p:spPr>
          <a:xfrm>
            <a:off x="5766557" y="3448083"/>
            <a:ext cx="271480" cy="246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89" y="16180"/>
                </a:moveTo>
                <a:lnTo>
                  <a:pt x="19889" y="9897"/>
                </a:lnTo>
                <a:lnTo>
                  <a:pt x="11620" y="9897"/>
                </a:lnTo>
                <a:lnTo>
                  <a:pt x="11620" y="5420"/>
                </a:lnTo>
                <a:lnTo>
                  <a:pt x="13331" y="5420"/>
                </a:lnTo>
                <a:lnTo>
                  <a:pt x="13331" y="0"/>
                </a:lnTo>
                <a:lnTo>
                  <a:pt x="8269" y="0"/>
                </a:lnTo>
                <a:lnTo>
                  <a:pt x="8269" y="5420"/>
                </a:lnTo>
                <a:lnTo>
                  <a:pt x="9980" y="5420"/>
                </a:lnTo>
                <a:lnTo>
                  <a:pt x="9980" y="9897"/>
                </a:lnTo>
                <a:lnTo>
                  <a:pt x="1711" y="9897"/>
                </a:lnTo>
                <a:lnTo>
                  <a:pt x="1711" y="16180"/>
                </a:lnTo>
                <a:lnTo>
                  <a:pt x="0" y="16180"/>
                </a:lnTo>
                <a:lnTo>
                  <a:pt x="0" y="21600"/>
                </a:lnTo>
                <a:lnTo>
                  <a:pt x="4919" y="21600"/>
                </a:lnTo>
                <a:lnTo>
                  <a:pt x="4919" y="16180"/>
                </a:lnTo>
                <a:lnTo>
                  <a:pt x="3350" y="16180"/>
                </a:lnTo>
                <a:lnTo>
                  <a:pt x="3350" y="11703"/>
                </a:lnTo>
                <a:lnTo>
                  <a:pt x="9980" y="11703"/>
                </a:lnTo>
                <a:lnTo>
                  <a:pt x="9980" y="16180"/>
                </a:lnTo>
                <a:lnTo>
                  <a:pt x="8269" y="16180"/>
                </a:lnTo>
                <a:lnTo>
                  <a:pt x="8269" y="21600"/>
                </a:lnTo>
                <a:lnTo>
                  <a:pt x="13331" y="21600"/>
                </a:lnTo>
                <a:lnTo>
                  <a:pt x="13331" y="16180"/>
                </a:lnTo>
                <a:lnTo>
                  <a:pt x="11620" y="16180"/>
                </a:lnTo>
                <a:lnTo>
                  <a:pt x="11620" y="11703"/>
                </a:lnTo>
                <a:lnTo>
                  <a:pt x="18250" y="11703"/>
                </a:lnTo>
                <a:lnTo>
                  <a:pt x="18250" y="16180"/>
                </a:lnTo>
                <a:lnTo>
                  <a:pt x="16681" y="16180"/>
                </a:lnTo>
                <a:lnTo>
                  <a:pt x="16681" y="21600"/>
                </a:lnTo>
                <a:lnTo>
                  <a:pt x="21600" y="21600"/>
                </a:lnTo>
                <a:lnTo>
                  <a:pt x="21600" y="16180"/>
                </a:lnTo>
                <a:lnTo>
                  <a:pt x="19889" y="1618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51" name="请勿抄袭搬运！盗版必究！微信DAJU_PPT">
            <a:extLst>
              <a:ext uri="{FF2B5EF4-FFF2-40B4-BE49-F238E27FC236}">
                <a16:creationId xmlns:a16="http://schemas.microsoft.com/office/drawing/2014/main" id="{51F6F8AF-1D5C-4DFE-B0A2-6DB4C18ED153}"/>
              </a:ext>
            </a:extLst>
          </p:cNvPr>
          <p:cNvSpPr/>
          <p:nvPr/>
        </p:nvSpPr>
        <p:spPr>
          <a:xfrm>
            <a:off x="6488254" y="3363580"/>
            <a:ext cx="82430" cy="82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8" y="0"/>
                </a:moveTo>
                <a:lnTo>
                  <a:pt x="7748" y="0"/>
                </a:lnTo>
                <a:lnTo>
                  <a:pt x="7748" y="7748"/>
                </a:lnTo>
                <a:lnTo>
                  <a:pt x="0" y="7748"/>
                </a:lnTo>
                <a:lnTo>
                  <a:pt x="0" y="13148"/>
                </a:lnTo>
                <a:lnTo>
                  <a:pt x="7748" y="13148"/>
                </a:lnTo>
                <a:lnTo>
                  <a:pt x="7748" y="21600"/>
                </a:lnTo>
                <a:lnTo>
                  <a:pt x="13148" y="21600"/>
                </a:lnTo>
                <a:lnTo>
                  <a:pt x="13148" y="13148"/>
                </a:lnTo>
                <a:lnTo>
                  <a:pt x="21600" y="13148"/>
                </a:lnTo>
                <a:lnTo>
                  <a:pt x="21600" y="7748"/>
                </a:lnTo>
                <a:lnTo>
                  <a:pt x="13148" y="7748"/>
                </a:lnTo>
                <a:lnTo>
                  <a:pt x="13148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56" name="请勿抄袭搬运！盗版必究！微信DAJU_PPT">
            <a:extLst>
              <a:ext uri="{FF2B5EF4-FFF2-40B4-BE49-F238E27FC236}">
                <a16:creationId xmlns:a16="http://schemas.microsoft.com/office/drawing/2014/main" id="{A9054D11-3A03-4A1B-9455-129A9594E483}"/>
              </a:ext>
            </a:extLst>
          </p:cNvPr>
          <p:cNvSpPr/>
          <p:nvPr/>
        </p:nvSpPr>
        <p:spPr>
          <a:xfrm>
            <a:off x="6420160" y="3295485"/>
            <a:ext cx="271480" cy="271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3" y="13331"/>
                </a:moveTo>
                <a:cubicBezTo>
                  <a:pt x="16706" y="11981"/>
                  <a:pt x="17213" y="10463"/>
                  <a:pt x="17213" y="8606"/>
                </a:cubicBezTo>
                <a:cubicBezTo>
                  <a:pt x="17213" y="3881"/>
                  <a:pt x="13331" y="0"/>
                  <a:pt x="8606" y="0"/>
                </a:cubicBezTo>
                <a:cubicBezTo>
                  <a:pt x="3881" y="0"/>
                  <a:pt x="0" y="3881"/>
                  <a:pt x="0" y="8606"/>
                </a:cubicBezTo>
                <a:cubicBezTo>
                  <a:pt x="0" y="13331"/>
                  <a:pt x="3881" y="17213"/>
                  <a:pt x="8606" y="17213"/>
                </a:cubicBezTo>
                <a:cubicBezTo>
                  <a:pt x="10463" y="17213"/>
                  <a:pt x="11981" y="16706"/>
                  <a:pt x="13331" y="15863"/>
                </a:cubicBezTo>
                <a:cubicBezTo>
                  <a:pt x="19238" y="21600"/>
                  <a:pt x="19238" y="21600"/>
                  <a:pt x="19238" y="21600"/>
                </a:cubicBezTo>
                <a:cubicBezTo>
                  <a:pt x="21600" y="19238"/>
                  <a:pt x="21600" y="19238"/>
                  <a:pt x="21600" y="19238"/>
                </a:cubicBezTo>
                <a:lnTo>
                  <a:pt x="15863" y="13331"/>
                </a:lnTo>
                <a:close/>
                <a:moveTo>
                  <a:pt x="8606" y="14850"/>
                </a:moveTo>
                <a:cubicBezTo>
                  <a:pt x="5231" y="14850"/>
                  <a:pt x="2531" y="11981"/>
                  <a:pt x="2531" y="8606"/>
                </a:cubicBezTo>
                <a:cubicBezTo>
                  <a:pt x="2531" y="5231"/>
                  <a:pt x="5231" y="2531"/>
                  <a:pt x="8606" y="2531"/>
                </a:cubicBezTo>
                <a:cubicBezTo>
                  <a:pt x="11981" y="2531"/>
                  <a:pt x="14850" y="5231"/>
                  <a:pt x="14850" y="8606"/>
                </a:cubicBezTo>
                <a:cubicBezTo>
                  <a:pt x="14850" y="11981"/>
                  <a:pt x="11981" y="14850"/>
                  <a:pt x="8606" y="1485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57" name="请勿抄袭搬运！盗版必究！微信DAJU_PPT">
            <a:extLst>
              <a:ext uri="{FF2B5EF4-FFF2-40B4-BE49-F238E27FC236}">
                <a16:creationId xmlns:a16="http://schemas.microsoft.com/office/drawing/2014/main" id="{4AFDDB31-FD10-4064-AF21-3A91C0C63C55}"/>
              </a:ext>
            </a:extLst>
          </p:cNvPr>
          <p:cNvSpPr/>
          <p:nvPr/>
        </p:nvSpPr>
        <p:spPr>
          <a:xfrm>
            <a:off x="7118129" y="3841832"/>
            <a:ext cx="271481" cy="158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78" y="12692"/>
                </a:moveTo>
                <a:lnTo>
                  <a:pt x="18178" y="4637"/>
                </a:lnTo>
                <a:lnTo>
                  <a:pt x="15826" y="4637"/>
                </a:lnTo>
                <a:lnTo>
                  <a:pt x="15826" y="8664"/>
                </a:lnTo>
                <a:lnTo>
                  <a:pt x="10764" y="0"/>
                </a:lnTo>
                <a:lnTo>
                  <a:pt x="10479" y="610"/>
                </a:lnTo>
                <a:lnTo>
                  <a:pt x="0" y="18427"/>
                </a:lnTo>
                <a:lnTo>
                  <a:pt x="1853" y="21600"/>
                </a:lnTo>
                <a:lnTo>
                  <a:pt x="10764" y="6102"/>
                </a:lnTo>
                <a:lnTo>
                  <a:pt x="19747" y="21356"/>
                </a:lnTo>
                <a:lnTo>
                  <a:pt x="21600" y="18427"/>
                </a:lnTo>
                <a:lnTo>
                  <a:pt x="18178" y="12692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62" name="请勿抄袭搬运！盗版必究！微信DAJU_PPT">
            <a:extLst>
              <a:ext uri="{FF2B5EF4-FFF2-40B4-BE49-F238E27FC236}">
                <a16:creationId xmlns:a16="http://schemas.microsoft.com/office/drawing/2014/main" id="{96ABF738-95D1-4E32-93DB-EE60ACF488FF}"/>
              </a:ext>
            </a:extLst>
          </p:cNvPr>
          <p:cNvSpPr/>
          <p:nvPr/>
        </p:nvSpPr>
        <p:spPr>
          <a:xfrm>
            <a:off x="7160240" y="3916199"/>
            <a:ext cx="186363" cy="197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0211"/>
                </a:lnTo>
                <a:lnTo>
                  <a:pt x="0" y="21600"/>
                </a:lnTo>
                <a:lnTo>
                  <a:pt x="7165" y="21600"/>
                </a:lnTo>
                <a:lnTo>
                  <a:pt x="7165" y="12567"/>
                </a:lnTo>
                <a:lnTo>
                  <a:pt x="14538" y="12567"/>
                </a:lnTo>
                <a:lnTo>
                  <a:pt x="14538" y="21600"/>
                </a:lnTo>
                <a:lnTo>
                  <a:pt x="21600" y="21600"/>
                </a:lnTo>
                <a:lnTo>
                  <a:pt x="21600" y="10211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63" name="请勿抄袭搬运！盗版必究！微信DAJU_PPT">
            <a:extLst>
              <a:ext uri="{FF2B5EF4-FFF2-40B4-BE49-F238E27FC236}">
                <a16:creationId xmlns:a16="http://schemas.microsoft.com/office/drawing/2014/main" id="{8A1D2A45-274D-415D-9906-3B15EC89E674}"/>
              </a:ext>
            </a:extLst>
          </p:cNvPr>
          <p:cNvSpPr/>
          <p:nvPr/>
        </p:nvSpPr>
        <p:spPr>
          <a:xfrm>
            <a:off x="5072763" y="3407734"/>
            <a:ext cx="205178" cy="206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14" y="16256"/>
                </a:moveTo>
                <a:cubicBezTo>
                  <a:pt x="18482" y="16033"/>
                  <a:pt x="18928" y="16033"/>
                  <a:pt x="19373" y="16033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1600" y="13361"/>
                  <a:pt x="21600" y="13361"/>
                  <a:pt x="21600" y="13361"/>
                </a:cubicBezTo>
                <a:cubicBezTo>
                  <a:pt x="21600" y="13361"/>
                  <a:pt x="21600" y="13361"/>
                  <a:pt x="21600" y="13361"/>
                </a:cubicBezTo>
                <a:cubicBezTo>
                  <a:pt x="21600" y="13361"/>
                  <a:pt x="21600" y="13361"/>
                  <a:pt x="21600" y="13361"/>
                </a:cubicBezTo>
                <a:cubicBezTo>
                  <a:pt x="21600" y="13138"/>
                  <a:pt x="21600" y="13138"/>
                  <a:pt x="21600" y="13138"/>
                </a:cubicBezTo>
                <a:cubicBezTo>
                  <a:pt x="20709" y="12915"/>
                  <a:pt x="20709" y="12915"/>
                  <a:pt x="20709" y="12915"/>
                </a:cubicBezTo>
                <a:cubicBezTo>
                  <a:pt x="19596" y="12247"/>
                  <a:pt x="19151" y="10911"/>
                  <a:pt x="19819" y="9798"/>
                </a:cubicBezTo>
                <a:cubicBezTo>
                  <a:pt x="19819" y="9130"/>
                  <a:pt x="20264" y="8685"/>
                  <a:pt x="20709" y="8462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19373" y="5344"/>
                  <a:pt x="19373" y="5344"/>
                  <a:pt x="19373" y="5344"/>
                </a:cubicBezTo>
                <a:cubicBezTo>
                  <a:pt x="18037" y="5567"/>
                  <a:pt x="16924" y="4899"/>
                  <a:pt x="16256" y="3786"/>
                </a:cubicBezTo>
                <a:cubicBezTo>
                  <a:pt x="16033" y="3340"/>
                  <a:pt x="16033" y="2672"/>
                  <a:pt x="16256" y="2227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2915" y="891"/>
                  <a:pt x="12915" y="891"/>
                  <a:pt x="12915" y="891"/>
                </a:cubicBezTo>
                <a:cubicBezTo>
                  <a:pt x="12247" y="2004"/>
                  <a:pt x="10911" y="2449"/>
                  <a:pt x="9798" y="2004"/>
                </a:cubicBezTo>
                <a:cubicBezTo>
                  <a:pt x="9353" y="1781"/>
                  <a:pt x="8907" y="1336"/>
                  <a:pt x="8685" y="891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559"/>
                  <a:pt x="4899" y="1559"/>
                </a:cubicBezTo>
                <a:cubicBezTo>
                  <a:pt x="5344" y="2227"/>
                  <a:pt x="5344" y="2227"/>
                  <a:pt x="5344" y="2227"/>
                </a:cubicBezTo>
                <a:cubicBezTo>
                  <a:pt x="5567" y="3563"/>
                  <a:pt x="5122" y="4676"/>
                  <a:pt x="3786" y="5344"/>
                </a:cubicBezTo>
                <a:cubicBezTo>
                  <a:pt x="3340" y="5567"/>
                  <a:pt x="2895" y="5567"/>
                  <a:pt x="2227" y="5344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0" y="8239"/>
                  <a:pt x="0" y="8239"/>
                  <a:pt x="0" y="8239"/>
                </a:cubicBezTo>
                <a:cubicBezTo>
                  <a:pt x="0" y="8239"/>
                  <a:pt x="0" y="8239"/>
                  <a:pt x="0" y="8239"/>
                </a:cubicBezTo>
                <a:cubicBezTo>
                  <a:pt x="0" y="8239"/>
                  <a:pt x="0" y="8239"/>
                  <a:pt x="0" y="8239"/>
                </a:cubicBezTo>
                <a:cubicBezTo>
                  <a:pt x="0" y="8239"/>
                  <a:pt x="0" y="8239"/>
                  <a:pt x="223" y="8239"/>
                </a:cubicBezTo>
                <a:cubicBezTo>
                  <a:pt x="891" y="8685"/>
                  <a:pt x="891" y="8685"/>
                  <a:pt x="891" y="8685"/>
                </a:cubicBezTo>
                <a:cubicBezTo>
                  <a:pt x="2004" y="9353"/>
                  <a:pt x="2449" y="10689"/>
                  <a:pt x="2004" y="11802"/>
                </a:cubicBezTo>
                <a:cubicBezTo>
                  <a:pt x="1781" y="12470"/>
                  <a:pt x="1336" y="12693"/>
                  <a:pt x="1113" y="13138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2449" y="16256"/>
                  <a:pt x="2449" y="16256"/>
                  <a:pt x="2449" y="16256"/>
                </a:cubicBezTo>
                <a:cubicBezTo>
                  <a:pt x="3563" y="16033"/>
                  <a:pt x="4899" y="16701"/>
                  <a:pt x="5344" y="17814"/>
                </a:cubicBezTo>
                <a:cubicBezTo>
                  <a:pt x="5567" y="18260"/>
                  <a:pt x="5567" y="18928"/>
                  <a:pt x="5567" y="19373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685" y="20709"/>
                  <a:pt x="8685" y="20709"/>
                  <a:pt x="8685" y="20709"/>
                </a:cubicBezTo>
                <a:cubicBezTo>
                  <a:pt x="9353" y="19596"/>
                  <a:pt x="10689" y="19151"/>
                  <a:pt x="12025" y="19596"/>
                </a:cubicBezTo>
                <a:cubicBezTo>
                  <a:pt x="12470" y="19819"/>
                  <a:pt x="12915" y="20264"/>
                  <a:pt x="13138" y="20709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041"/>
                  <a:pt x="16701" y="20041"/>
                  <a:pt x="16701" y="20041"/>
                </a:cubicBezTo>
                <a:cubicBezTo>
                  <a:pt x="16256" y="19373"/>
                  <a:pt x="16256" y="19373"/>
                  <a:pt x="16256" y="19373"/>
                </a:cubicBezTo>
                <a:cubicBezTo>
                  <a:pt x="16033" y="18037"/>
                  <a:pt x="16701" y="16701"/>
                  <a:pt x="17814" y="16256"/>
                </a:cubicBezTo>
                <a:close/>
                <a:moveTo>
                  <a:pt x="12470" y="14697"/>
                </a:moveTo>
                <a:cubicBezTo>
                  <a:pt x="10466" y="15588"/>
                  <a:pt x="7794" y="14474"/>
                  <a:pt x="6903" y="12470"/>
                </a:cubicBezTo>
                <a:cubicBezTo>
                  <a:pt x="6012" y="10243"/>
                  <a:pt x="7126" y="7794"/>
                  <a:pt x="9130" y="6903"/>
                </a:cubicBezTo>
                <a:cubicBezTo>
                  <a:pt x="11357" y="6012"/>
                  <a:pt x="13806" y="6903"/>
                  <a:pt x="14697" y="9130"/>
                </a:cubicBezTo>
                <a:cubicBezTo>
                  <a:pt x="15588" y="11357"/>
                  <a:pt x="14697" y="13806"/>
                  <a:pt x="12470" y="1469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75" name="请勿抄袭搬运！盗版必究！微信DAJU_PPT">
            <a:extLst>
              <a:ext uri="{FF2B5EF4-FFF2-40B4-BE49-F238E27FC236}">
                <a16:creationId xmlns:a16="http://schemas.microsoft.com/office/drawing/2014/main" id="{6891AEE9-092D-46BC-A649-1E0761CF7634}"/>
              </a:ext>
            </a:extLst>
          </p:cNvPr>
          <p:cNvSpPr/>
          <p:nvPr/>
        </p:nvSpPr>
        <p:spPr>
          <a:xfrm>
            <a:off x="5240310" y="3575282"/>
            <a:ext cx="103934" cy="10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784"/>
                </a:moveTo>
                <a:cubicBezTo>
                  <a:pt x="21600" y="8816"/>
                  <a:pt x="21600" y="8816"/>
                  <a:pt x="21600" y="8816"/>
                </a:cubicBezTo>
                <a:cubicBezTo>
                  <a:pt x="18955" y="8816"/>
                  <a:pt x="18955" y="8816"/>
                  <a:pt x="18955" y="8816"/>
                </a:cubicBezTo>
                <a:cubicBezTo>
                  <a:pt x="18955" y="7935"/>
                  <a:pt x="18514" y="7053"/>
                  <a:pt x="18073" y="6612"/>
                </a:cubicBezTo>
                <a:cubicBezTo>
                  <a:pt x="19837" y="4849"/>
                  <a:pt x="19837" y="4849"/>
                  <a:pt x="19837" y="4849"/>
                </a:cubicBezTo>
                <a:cubicBezTo>
                  <a:pt x="16751" y="1763"/>
                  <a:pt x="16751" y="1763"/>
                  <a:pt x="16751" y="1763"/>
                </a:cubicBezTo>
                <a:cubicBezTo>
                  <a:pt x="14988" y="3527"/>
                  <a:pt x="14988" y="3527"/>
                  <a:pt x="14988" y="3527"/>
                </a:cubicBezTo>
                <a:cubicBezTo>
                  <a:pt x="14547" y="3086"/>
                  <a:pt x="13665" y="2645"/>
                  <a:pt x="12784" y="2204"/>
                </a:cubicBezTo>
                <a:cubicBezTo>
                  <a:pt x="12784" y="0"/>
                  <a:pt x="12784" y="0"/>
                  <a:pt x="12784" y="0"/>
                </a:cubicBezTo>
                <a:cubicBezTo>
                  <a:pt x="8376" y="0"/>
                  <a:pt x="8376" y="0"/>
                  <a:pt x="8376" y="0"/>
                </a:cubicBezTo>
                <a:cubicBezTo>
                  <a:pt x="8376" y="2204"/>
                  <a:pt x="8376" y="2204"/>
                  <a:pt x="8376" y="2204"/>
                </a:cubicBezTo>
                <a:cubicBezTo>
                  <a:pt x="7494" y="2645"/>
                  <a:pt x="7053" y="3086"/>
                  <a:pt x="6171" y="3527"/>
                </a:cubicBezTo>
                <a:cubicBezTo>
                  <a:pt x="4408" y="1763"/>
                  <a:pt x="4408" y="1763"/>
                  <a:pt x="4408" y="1763"/>
                </a:cubicBezTo>
                <a:cubicBezTo>
                  <a:pt x="1322" y="4849"/>
                  <a:pt x="1322" y="4849"/>
                  <a:pt x="1322" y="4849"/>
                </a:cubicBezTo>
                <a:cubicBezTo>
                  <a:pt x="3086" y="6612"/>
                  <a:pt x="3086" y="6612"/>
                  <a:pt x="3086" y="6612"/>
                </a:cubicBezTo>
                <a:cubicBezTo>
                  <a:pt x="2645" y="7053"/>
                  <a:pt x="2645" y="7935"/>
                  <a:pt x="2204" y="8816"/>
                </a:cubicBezTo>
                <a:cubicBezTo>
                  <a:pt x="0" y="8816"/>
                  <a:pt x="0" y="8816"/>
                  <a:pt x="0" y="8816"/>
                </a:cubicBezTo>
                <a:cubicBezTo>
                  <a:pt x="0" y="12784"/>
                  <a:pt x="0" y="12784"/>
                  <a:pt x="0" y="12784"/>
                </a:cubicBezTo>
                <a:cubicBezTo>
                  <a:pt x="2204" y="12784"/>
                  <a:pt x="2204" y="12784"/>
                  <a:pt x="2204" y="12784"/>
                </a:cubicBezTo>
                <a:cubicBezTo>
                  <a:pt x="2645" y="13665"/>
                  <a:pt x="2645" y="14547"/>
                  <a:pt x="3086" y="15429"/>
                </a:cubicBezTo>
                <a:cubicBezTo>
                  <a:pt x="1322" y="16751"/>
                  <a:pt x="1322" y="16751"/>
                  <a:pt x="1322" y="16751"/>
                </a:cubicBezTo>
                <a:cubicBezTo>
                  <a:pt x="4408" y="19837"/>
                  <a:pt x="4408" y="19837"/>
                  <a:pt x="4408" y="19837"/>
                </a:cubicBezTo>
                <a:cubicBezTo>
                  <a:pt x="6171" y="18073"/>
                  <a:pt x="6171" y="18073"/>
                  <a:pt x="6171" y="18073"/>
                </a:cubicBezTo>
                <a:cubicBezTo>
                  <a:pt x="7053" y="18514"/>
                  <a:pt x="7494" y="18955"/>
                  <a:pt x="8376" y="18955"/>
                </a:cubicBezTo>
                <a:cubicBezTo>
                  <a:pt x="8376" y="21600"/>
                  <a:pt x="8376" y="21600"/>
                  <a:pt x="8376" y="21600"/>
                </a:cubicBezTo>
                <a:cubicBezTo>
                  <a:pt x="12784" y="21600"/>
                  <a:pt x="12784" y="21600"/>
                  <a:pt x="12784" y="21600"/>
                </a:cubicBezTo>
                <a:cubicBezTo>
                  <a:pt x="12784" y="18955"/>
                  <a:pt x="12784" y="18955"/>
                  <a:pt x="12784" y="18955"/>
                </a:cubicBezTo>
                <a:cubicBezTo>
                  <a:pt x="13665" y="18955"/>
                  <a:pt x="14547" y="18514"/>
                  <a:pt x="14988" y="18073"/>
                </a:cubicBezTo>
                <a:cubicBezTo>
                  <a:pt x="16751" y="19837"/>
                  <a:pt x="16751" y="19837"/>
                  <a:pt x="16751" y="19837"/>
                </a:cubicBezTo>
                <a:cubicBezTo>
                  <a:pt x="19837" y="16751"/>
                  <a:pt x="19837" y="16751"/>
                  <a:pt x="19837" y="16751"/>
                </a:cubicBezTo>
                <a:cubicBezTo>
                  <a:pt x="18073" y="14988"/>
                  <a:pt x="18073" y="14988"/>
                  <a:pt x="18073" y="14988"/>
                </a:cubicBezTo>
                <a:cubicBezTo>
                  <a:pt x="18514" y="14547"/>
                  <a:pt x="18955" y="13665"/>
                  <a:pt x="18955" y="12784"/>
                </a:cubicBezTo>
                <a:lnTo>
                  <a:pt x="21600" y="12784"/>
                </a:lnTo>
                <a:close/>
                <a:moveTo>
                  <a:pt x="10580" y="14106"/>
                </a:moveTo>
                <a:cubicBezTo>
                  <a:pt x="8816" y="14106"/>
                  <a:pt x="7494" y="12343"/>
                  <a:pt x="7494" y="10580"/>
                </a:cubicBezTo>
                <a:cubicBezTo>
                  <a:pt x="7494" y="8816"/>
                  <a:pt x="8816" y="7494"/>
                  <a:pt x="10580" y="7494"/>
                </a:cubicBezTo>
                <a:cubicBezTo>
                  <a:pt x="12343" y="7494"/>
                  <a:pt x="13665" y="8816"/>
                  <a:pt x="13665" y="10580"/>
                </a:cubicBezTo>
                <a:cubicBezTo>
                  <a:pt x="13665" y="12343"/>
                  <a:pt x="12343" y="14106"/>
                  <a:pt x="10580" y="1410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8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无人机社团技术指导</a:t>
            </a:r>
          </a:p>
        </p:txBody>
      </p:sp>
      <p:cxnSp>
        <p:nvCxnSpPr>
          <p:cNvPr id="10" name="请勿抄袭搬运！盗版必究！微信DAJU_PPT">
            <a:extLst>
              <a:ext uri="{FF2B5EF4-FFF2-40B4-BE49-F238E27FC236}">
                <a16:creationId xmlns:a16="http://schemas.microsoft.com/office/drawing/2014/main" id="{7E3D75DB-E634-42D5-B9C0-842DF5709F92}"/>
              </a:ext>
            </a:extLst>
          </p:cNvPr>
          <p:cNvCxnSpPr/>
          <p:nvPr/>
        </p:nvCxnSpPr>
        <p:spPr>
          <a:xfrm>
            <a:off x="4226395" y="1500177"/>
            <a:ext cx="0" cy="23149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请勿抄袭搬运！盗版必究！微信DAJU_PPT">
            <a:extLst>
              <a:ext uri="{FF2B5EF4-FFF2-40B4-BE49-F238E27FC236}">
                <a16:creationId xmlns:a16="http://schemas.microsoft.com/office/drawing/2014/main" id="{8FD19FAE-2B11-4AD5-8C65-4C423E082252}"/>
              </a:ext>
            </a:extLst>
          </p:cNvPr>
          <p:cNvSpPr/>
          <p:nvPr/>
        </p:nvSpPr>
        <p:spPr>
          <a:xfrm>
            <a:off x="612861" y="4254728"/>
            <a:ext cx="3458681" cy="186769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请勿抄袭搬运！盗版必究！微信DAJU_PPT">
            <a:extLst>
              <a:ext uri="{FF2B5EF4-FFF2-40B4-BE49-F238E27FC236}">
                <a16:creationId xmlns:a16="http://schemas.microsoft.com/office/drawing/2014/main" id="{323190A8-3C90-4516-B564-4F0D702B57D6}"/>
              </a:ext>
            </a:extLst>
          </p:cNvPr>
          <p:cNvSpPr/>
          <p:nvPr/>
        </p:nvSpPr>
        <p:spPr>
          <a:xfrm>
            <a:off x="7014258" y="4254728"/>
            <a:ext cx="4564881" cy="1867696"/>
          </a:xfrm>
          <a:prstGeom prst="rect">
            <a:avLst/>
          </a:prstGeom>
          <a:solidFill>
            <a:schemeClr val="bg1">
              <a:alpha val="5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49F50AAA-E621-473F-A49A-916BBF561DB0}"/>
              </a:ext>
            </a:extLst>
          </p:cNvPr>
          <p:cNvSpPr/>
          <p:nvPr/>
        </p:nvSpPr>
        <p:spPr>
          <a:xfrm>
            <a:off x="7204687" y="5049325"/>
            <a:ext cx="4374452" cy="54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  <a:defRPr/>
            </a:pPr>
            <a:r>
              <a:rPr lang="zh-CN" altLang="en-US" sz="1400" dirty="0">
                <a:latin typeface="+mn-ea"/>
              </a:rPr>
              <a:t>标题字体推荐</a:t>
            </a:r>
            <a:r>
              <a:rPr lang="en-US" altLang="zh-CN" sz="1400" dirty="0">
                <a:latin typeface="+mn-ea"/>
              </a:rPr>
              <a:t>18-24</a:t>
            </a:r>
            <a:r>
              <a:rPr lang="zh-CN" altLang="en-US" sz="1400" dirty="0">
                <a:latin typeface="+mn-ea"/>
              </a:rPr>
              <a:t>号，正文字体推荐</a:t>
            </a:r>
            <a:r>
              <a:rPr lang="en-US" altLang="zh-CN" sz="1400" dirty="0">
                <a:latin typeface="+mn-ea"/>
              </a:rPr>
              <a:t>14-18</a:t>
            </a:r>
            <a:r>
              <a:rPr lang="zh-CN" altLang="en-US" sz="1400" dirty="0">
                <a:latin typeface="+mn-ea"/>
              </a:rPr>
              <a:t>号，行距</a:t>
            </a:r>
            <a:r>
              <a:rPr lang="en-US" altLang="zh-CN" sz="1400" dirty="0">
                <a:latin typeface="+mn-ea"/>
              </a:rPr>
              <a:t>1.2-1.5</a:t>
            </a:r>
            <a:r>
              <a:rPr lang="zh-CN" altLang="en-US" sz="1400" dirty="0">
                <a:latin typeface="+mn-ea"/>
              </a:rPr>
              <a:t>倍。建议您尽量精简文字。</a:t>
            </a:r>
          </a:p>
        </p:txBody>
      </p:sp>
      <p:sp>
        <p:nvSpPr>
          <p:cNvPr id="14" name="请勿抄袭搬运！盗版必究！微信DAJU_PPT">
            <a:extLst>
              <a:ext uri="{FF2B5EF4-FFF2-40B4-BE49-F238E27FC236}">
                <a16:creationId xmlns:a16="http://schemas.microsoft.com/office/drawing/2014/main" id="{1B434C18-A75B-4BC4-8DD3-3B68252A75EF}"/>
              </a:ext>
            </a:extLst>
          </p:cNvPr>
          <p:cNvSpPr txBox="1"/>
          <p:nvPr/>
        </p:nvSpPr>
        <p:spPr>
          <a:xfrm>
            <a:off x="7204687" y="4536348"/>
            <a:ext cx="25787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添加你的标题</a:t>
            </a:r>
          </a:p>
        </p:txBody>
      </p:sp>
      <p:grpSp>
        <p:nvGrpSpPr>
          <p:cNvPr id="15" name="请勿抄袭搬运！盗版必究！微信DAJU_PPT">
            <a:extLst>
              <a:ext uri="{FF2B5EF4-FFF2-40B4-BE49-F238E27FC236}">
                <a16:creationId xmlns:a16="http://schemas.microsoft.com/office/drawing/2014/main" id="{B5BE1C57-A91B-4D93-A9B0-052C4A9C27E3}"/>
              </a:ext>
            </a:extLst>
          </p:cNvPr>
          <p:cNvGrpSpPr/>
          <p:nvPr/>
        </p:nvGrpSpPr>
        <p:grpSpPr>
          <a:xfrm>
            <a:off x="971705" y="1367670"/>
            <a:ext cx="10248591" cy="2061330"/>
            <a:chOff x="971705" y="1519046"/>
            <a:chExt cx="10248591" cy="2061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9EB742B-656C-41D7-AF5F-3D47AD3C00C5}"/>
                </a:ext>
              </a:extLst>
            </p:cNvPr>
            <p:cNvGrpSpPr/>
            <p:nvPr/>
          </p:nvGrpSpPr>
          <p:grpSpPr>
            <a:xfrm>
              <a:off x="971705" y="1519046"/>
              <a:ext cx="2716390" cy="2061330"/>
              <a:chOff x="817892" y="3436877"/>
              <a:chExt cx="2716390" cy="2061330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8AD4CD9-284F-4110-819A-929553CCBF23}"/>
                  </a:ext>
                </a:extLst>
              </p:cNvPr>
              <p:cNvGrpSpPr/>
              <p:nvPr/>
            </p:nvGrpSpPr>
            <p:grpSpPr>
              <a:xfrm>
                <a:off x="817892" y="4301221"/>
                <a:ext cx="2716390" cy="1196986"/>
                <a:chOff x="751380" y="4633126"/>
                <a:chExt cx="3208777" cy="1196986"/>
              </a:xfrm>
            </p:grpSpPr>
            <p:sp>
              <p:nvSpPr>
                <p:cNvPr id="31" name="请勿抄袭搬运！盗版必究！微信DAJU_PPT-1">
                  <a:extLst>
                    <a:ext uri="{FF2B5EF4-FFF2-40B4-BE49-F238E27FC236}">
                      <a16:creationId xmlns:a16="http://schemas.microsoft.com/office/drawing/2014/main" id="{D0678BDE-3A1E-496F-AA09-A58168BBCE15}"/>
                    </a:ext>
                  </a:extLst>
                </p:cNvPr>
                <p:cNvSpPr/>
                <p:nvPr/>
              </p:nvSpPr>
              <p:spPr>
                <a:xfrm>
                  <a:off x="751380" y="5007836"/>
                  <a:ext cx="3208777" cy="82227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zh-CN" altLang="en-US" sz="1400" dirty="0">
                      <a:latin typeface="+mn-ea"/>
                    </a:rPr>
                    <a:t>标题字体推荐</a:t>
                  </a:r>
                  <a:r>
                    <a:rPr lang="en-US" altLang="zh-CN" sz="1400" dirty="0">
                      <a:latin typeface="+mn-ea"/>
                    </a:rPr>
                    <a:t>18-24</a:t>
                  </a:r>
                  <a:r>
                    <a:rPr lang="zh-CN" altLang="en-US" sz="1400" dirty="0">
                      <a:latin typeface="+mn-ea"/>
                    </a:rPr>
                    <a:t>号，正文字体推荐</a:t>
                  </a:r>
                  <a:r>
                    <a:rPr lang="en-US" altLang="zh-CN" sz="1400" dirty="0">
                      <a:latin typeface="+mn-ea"/>
                    </a:rPr>
                    <a:t>14-18</a:t>
                  </a:r>
                  <a:r>
                    <a:rPr lang="zh-CN" altLang="en-US" sz="1400" dirty="0">
                      <a:latin typeface="+mn-ea"/>
                    </a:rPr>
                    <a:t>号，行距</a:t>
                  </a:r>
                  <a:r>
                    <a:rPr lang="en-US" altLang="zh-CN" sz="1400" dirty="0">
                      <a:latin typeface="+mn-ea"/>
                    </a:rPr>
                    <a:t>1.2-1.5</a:t>
                  </a:r>
                  <a:r>
                    <a:rPr lang="zh-CN" altLang="en-US" sz="1400" dirty="0">
                      <a:latin typeface="+mn-ea"/>
                    </a:rPr>
                    <a:t>倍。建议您尽量精简文字。</a:t>
                  </a:r>
                </a:p>
              </p:txBody>
            </p:sp>
            <p:sp>
              <p:nvSpPr>
                <p:cNvPr id="32" name="请勿抄袭搬运！盗版必究！微信DAJU_PPT-2">
                  <a:extLst>
                    <a:ext uri="{FF2B5EF4-FFF2-40B4-BE49-F238E27FC236}">
                      <a16:creationId xmlns:a16="http://schemas.microsoft.com/office/drawing/2014/main" id="{E96F532A-A5AA-48DA-BD80-D20B04E90704}"/>
                    </a:ext>
                  </a:extLst>
                </p:cNvPr>
                <p:cNvSpPr txBox="1"/>
                <p:nvPr/>
              </p:nvSpPr>
              <p:spPr>
                <a:xfrm>
                  <a:off x="783142" y="4633126"/>
                  <a:ext cx="304619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添加你的标题</a:t>
                  </a:r>
                </a:p>
              </p:txBody>
            </p:sp>
          </p:grpSp>
          <p:sp>
            <p:nvSpPr>
              <p:cNvPr id="30" name="请勿抄袭搬运！盗版必究！微信DAJU_PPT-3">
                <a:extLst>
                  <a:ext uri="{FF2B5EF4-FFF2-40B4-BE49-F238E27FC236}">
                    <a16:creationId xmlns:a16="http://schemas.microsoft.com/office/drawing/2014/main" id="{6AC72E54-A7C6-44DA-98FC-8FCFC55483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1362" y="3436877"/>
                <a:ext cx="689448" cy="690018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09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>
                    <a:solidFill>
                      <a:schemeClr val="bg1"/>
                    </a:solidFill>
                    <a:latin typeface="+mj-ea"/>
                    <a:ea typeface="+mj-ea"/>
                  </a:rPr>
                  <a:t>01</a:t>
                </a:r>
                <a:endParaRPr lang="en-US" sz="1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F9F83B8-184D-463A-B002-C98490FCA332}"/>
                </a:ext>
              </a:extLst>
            </p:cNvPr>
            <p:cNvGrpSpPr/>
            <p:nvPr/>
          </p:nvGrpSpPr>
          <p:grpSpPr>
            <a:xfrm>
              <a:off x="4764695" y="1530160"/>
              <a:ext cx="2662612" cy="2050216"/>
              <a:chOff x="4764693" y="3447991"/>
              <a:chExt cx="2662612" cy="205021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6CDFBF83-7F98-417D-B5D0-C7CE4DBEC9E9}"/>
                  </a:ext>
                </a:extLst>
              </p:cNvPr>
              <p:cNvGrpSpPr/>
              <p:nvPr/>
            </p:nvGrpSpPr>
            <p:grpSpPr>
              <a:xfrm>
                <a:off x="4764693" y="4301221"/>
                <a:ext cx="2662612" cy="1196986"/>
                <a:chOff x="783142" y="4633126"/>
                <a:chExt cx="3145251" cy="1196986"/>
              </a:xfrm>
            </p:grpSpPr>
            <p:sp>
              <p:nvSpPr>
                <p:cNvPr id="27" name="请勿抄袭搬运！盗版必究！微信DAJU_PPT-4">
                  <a:extLst>
                    <a:ext uri="{FF2B5EF4-FFF2-40B4-BE49-F238E27FC236}">
                      <a16:creationId xmlns:a16="http://schemas.microsoft.com/office/drawing/2014/main" id="{D41D2D01-2C5B-46D7-AFBC-EA3B1FA2FB9F}"/>
                    </a:ext>
                  </a:extLst>
                </p:cNvPr>
                <p:cNvSpPr/>
                <p:nvPr/>
              </p:nvSpPr>
              <p:spPr>
                <a:xfrm>
                  <a:off x="783142" y="5007836"/>
                  <a:ext cx="3145251" cy="82227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zh-CN" altLang="en-US" sz="1400" dirty="0">
                      <a:latin typeface="+mn-ea"/>
                    </a:rPr>
                    <a:t>标题字体推荐</a:t>
                  </a:r>
                  <a:r>
                    <a:rPr lang="en-US" altLang="zh-CN" sz="1400" dirty="0">
                      <a:latin typeface="+mn-ea"/>
                    </a:rPr>
                    <a:t>18-24</a:t>
                  </a:r>
                  <a:r>
                    <a:rPr lang="zh-CN" altLang="en-US" sz="1400" dirty="0">
                      <a:latin typeface="+mn-ea"/>
                    </a:rPr>
                    <a:t>号，正文字体推荐</a:t>
                  </a:r>
                  <a:r>
                    <a:rPr lang="en-US" altLang="zh-CN" sz="1400" dirty="0">
                      <a:latin typeface="+mn-ea"/>
                    </a:rPr>
                    <a:t>14-18</a:t>
                  </a:r>
                  <a:r>
                    <a:rPr lang="zh-CN" altLang="en-US" sz="1400" dirty="0">
                      <a:latin typeface="+mn-ea"/>
                    </a:rPr>
                    <a:t>号，行距</a:t>
                  </a:r>
                  <a:r>
                    <a:rPr lang="en-US" altLang="zh-CN" sz="1400" dirty="0">
                      <a:latin typeface="+mn-ea"/>
                    </a:rPr>
                    <a:t>1.2-1.5</a:t>
                  </a:r>
                  <a:r>
                    <a:rPr lang="zh-CN" altLang="en-US" sz="1400" dirty="0">
                      <a:latin typeface="+mn-ea"/>
                    </a:rPr>
                    <a:t>倍。建议您尽量精简文字。</a:t>
                  </a:r>
                </a:p>
              </p:txBody>
            </p:sp>
            <p:sp>
              <p:nvSpPr>
                <p:cNvPr id="28" name="请勿抄袭搬运！盗版必究！微信DAJU_PPT-5">
                  <a:extLst>
                    <a:ext uri="{FF2B5EF4-FFF2-40B4-BE49-F238E27FC236}">
                      <a16:creationId xmlns:a16="http://schemas.microsoft.com/office/drawing/2014/main" id="{F5FCD52B-A160-4415-A8F2-908EDB7A799B}"/>
                    </a:ext>
                  </a:extLst>
                </p:cNvPr>
                <p:cNvSpPr txBox="1"/>
                <p:nvPr/>
              </p:nvSpPr>
              <p:spPr>
                <a:xfrm>
                  <a:off x="783142" y="4633126"/>
                  <a:ext cx="304619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添加你的标题</a:t>
                  </a:r>
                </a:p>
              </p:txBody>
            </p:sp>
          </p:grpSp>
          <p:sp>
            <p:nvSpPr>
              <p:cNvPr id="26" name="请勿抄袭搬运！盗版必究！微信DAJU_PPT-6">
                <a:extLst>
                  <a:ext uri="{FF2B5EF4-FFF2-40B4-BE49-F238E27FC236}">
                    <a16:creationId xmlns:a16="http://schemas.microsoft.com/office/drawing/2014/main" id="{35CE524E-467F-460A-BD23-5077C2ED76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51277" y="3447991"/>
                <a:ext cx="689446" cy="690016"/>
              </a:xfrm>
              <a:prstGeom prst="ellipse">
                <a:avLst/>
              </a:prstGeom>
              <a:solidFill>
                <a:schemeClr val="accent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09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>
                    <a:solidFill>
                      <a:schemeClr val="bg1"/>
                    </a:solidFill>
                    <a:latin typeface="+mj-ea"/>
                    <a:ea typeface="+mj-ea"/>
                  </a:rPr>
                  <a:t>02</a:t>
                </a:r>
                <a:endParaRPr lang="en-US" sz="1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72F4FF2-33C5-4A72-969F-CD6E7EADB71F}"/>
                </a:ext>
              </a:extLst>
            </p:cNvPr>
            <p:cNvGrpSpPr/>
            <p:nvPr/>
          </p:nvGrpSpPr>
          <p:grpSpPr>
            <a:xfrm>
              <a:off x="8503906" y="1519046"/>
              <a:ext cx="2716390" cy="2061330"/>
              <a:chOff x="817892" y="3436877"/>
              <a:chExt cx="2716390" cy="2061330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6F04F178-0A53-4F27-8D2C-4E42B24ECD96}"/>
                  </a:ext>
                </a:extLst>
              </p:cNvPr>
              <p:cNvGrpSpPr/>
              <p:nvPr/>
            </p:nvGrpSpPr>
            <p:grpSpPr>
              <a:xfrm>
                <a:off x="817892" y="4301221"/>
                <a:ext cx="2716390" cy="1196986"/>
                <a:chOff x="751380" y="4633126"/>
                <a:chExt cx="3208777" cy="1196986"/>
              </a:xfrm>
            </p:grpSpPr>
            <p:sp>
              <p:nvSpPr>
                <p:cNvPr id="23" name="请勿抄袭搬运！盗版必究！微信DAJU_PPT-7">
                  <a:extLst>
                    <a:ext uri="{FF2B5EF4-FFF2-40B4-BE49-F238E27FC236}">
                      <a16:creationId xmlns:a16="http://schemas.microsoft.com/office/drawing/2014/main" id="{857790A6-399A-4727-BF0F-0F0E7227BAF0}"/>
                    </a:ext>
                  </a:extLst>
                </p:cNvPr>
                <p:cNvSpPr/>
                <p:nvPr/>
              </p:nvSpPr>
              <p:spPr>
                <a:xfrm>
                  <a:off x="751380" y="5007836"/>
                  <a:ext cx="3208777" cy="82227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zh-CN" altLang="en-US" sz="1400" dirty="0">
                      <a:latin typeface="+mn-ea"/>
                    </a:rPr>
                    <a:t>标题字体推荐</a:t>
                  </a:r>
                  <a:r>
                    <a:rPr lang="en-US" altLang="zh-CN" sz="1400" dirty="0">
                      <a:latin typeface="+mn-ea"/>
                    </a:rPr>
                    <a:t>18-24</a:t>
                  </a:r>
                  <a:r>
                    <a:rPr lang="zh-CN" altLang="en-US" sz="1400" dirty="0">
                      <a:latin typeface="+mn-ea"/>
                    </a:rPr>
                    <a:t>号，正文字体推荐</a:t>
                  </a:r>
                  <a:r>
                    <a:rPr lang="en-US" altLang="zh-CN" sz="1400" dirty="0">
                      <a:latin typeface="+mn-ea"/>
                    </a:rPr>
                    <a:t>14-18</a:t>
                  </a:r>
                  <a:r>
                    <a:rPr lang="zh-CN" altLang="en-US" sz="1400" dirty="0">
                      <a:latin typeface="+mn-ea"/>
                    </a:rPr>
                    <a:t>号，行距</a:t>
                  </a:r>
                  <a:r>
                    <a:rPr lang="en-US" altLang="zh-CN" sz="1400" dirty="0">
                      <a:latin typeface="+mn-ea"/>
                    </a:rPr>
                    <a:t>1.2-1.5</a:t>
                  </a:r>
                  <a:r>
                    <a:rPr lang="zh-CN" altLang="en-US" sz="1400" dirty="0">
                      <a:latin typeface="+mn-ea"/>
                    </a:rPr>
                    <a:t>倍。建议您尽量精简文字。</a:t>
                  </a:r>
                </a:p>
              </p:txBody>
            </p:sp>
            <p:sp>
              <p:nvSpPr>
                <p:cNvPr id="24" name="请勿抄袭搬运！盗版必究！微信DAJU_PPT-8">
                  <a:extLst>
                    <a:ext uri="{FF2B5EF4-FFF2-40B4-BE49-F238E27FC236}">
                      <a16:creationId xmlns:a16="http://schemas.microsoft.com/office/drawing/2014/main" id="{8F97AC30-0986-4374-A873-5FEBDA8A6484}"/>
                    </a:ext>
                  </a:extLst>
                </p:cNvPr>
                <p:cNvSpPr txBox="1"/>
                <p:nvPr/>
              </p:nvSpPr>
              <p:spPr>
                <a:xfrm>
                  <a:off x="783142" y="4633126"/>
                  <a:ext cx="304619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添加你的标题</a:t>
                  </a:r>
                </a:p>
              </p:txBody>
            </p:sp>
          </p:grpSp>
          <p:sp>
            <p:nvSpPr>
              <p:cNvPr id="22" name="请勿抄袭搬运！盗版必究！微信DAJU_PPT-9">
                <a:extLst>
                  <a:ext uri="{FF2B5EF4-FFF2-40B4-BE49-F238E27FC236}">
                    <a16:creationId xmlns:a16="http://schemas.microsoft.com/office/drawing/2014/main" id="{FFE75938-CF28-4830-8F19-06A2B4F56C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1362" y="3436877"/>
                <a:ext cx="689448" cy="690018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09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>
                    <a:solidFill>
                      <a:schemeClr val="bg1"/>
                    </a:solidFill>
                    <a:latin typeface="+mj-ea"/>
                    <a:ea typeface="+mj-ea"/>
                  </a:rPr>
                  <a:t>03</a:t>
                </a:r>
                <a:endParaRPr lang="en-US" sz="1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cxnSp>
        <p:nvCxn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2F4B7B76-645E-4C7C-AE48-4C539F1F89F5}"/>
              </a:ext>
            </a:extLst>
          </p:cNvPr>
          <p:cNvCxnSpPr/>
          <p:nvPr/>
        </p:nvCxnSpPr>
        <p:spPr>
          <a:xfrm>
            <a:off x="8016075" y="1500177"/>
            <a:ext cx="0" cy="23149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A7933BAF-1EE7-43EA-B9AF-D4F343B4DBD3}"/>
              </a:ext>
            </a:extLst>
          </p:cNvPr>
          <p:cNvSpPr/>
          <p:nvPr/>
        </p:nvSpPr>
        <p:spPr>
          <a:xfrm>
            <a:off x="4226395" y="4254728"/>
            <a:ext cx="2680688" cy="186769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发动机故障诊断协会</a:t>
            </a:r>
          </a:p>
        </p:txBody>
      </p:sp>
      <p:sp>
        <p:nv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5B923EA8-BD3B-4660-9316-F90440C40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42" y="5145957"/>
            <a:ext cx="10912117" cy="62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1">
                  <a:blip r:embed="rId2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77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这里输入您的正文内容，建议标题字号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16-24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，正文字号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14-18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。正文文本长度不宜过长，如有需要可以对内容进行删减概括，突出重点内容即可。这里输入您的正文内容，建议标题字号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16-24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，正文字号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14-18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。</a:t>
            </a:r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E59191E5-660D-4F47-AFB7-DCA31C4F7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7142" y="1996379"/>
            <a:ext cx="4104917" cy="91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77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这里输入您的正文内容，建议标题字号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16-24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，正文字号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14-18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。正文文本长度不宜过长，可以对内容进行删减概括，突出重点内容即可</a:t>
            </a:r>
          </a:p>
        </p:txBody>
      </p:sp>
      <p:sp>
        <p:nvSp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8517B267-CA6A-40DF-B4C3-71D98C7C3FC3}"/>
              </a:ext>
            </a:extLst>
          </p:cNvPr>
          <p:cNvSpPr/>
          <p:nvPr/>
        </p:nvSpPr>
        <p:spPr>
          <a:xfrm>
            <a:off x="7447143" y="1643087"/>
            <a:ext cx="1107996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内容概括</a:t>
            </a:r>
          </a:p>
        </p:txBody>
      </p:sp>
      <p:sp>
        <p:nvSp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F6A8385B-CA5E-4A12-8D0D-6E52883EE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7142" y="3828840"/>
            <a:ext cx="4104917" cy="91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77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这里输入您的正文内容，建议标题字号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16-24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，正文字号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14-18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。正文文本长度不宜过长，可以对内容进行删减概括，突出重点内容即可</a:t>
            </a:r>
          </a:p>
        </p:txBody>
      </p:sp>
      <p:sp>
        <p:nvSp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CDB2E2E1-AA06-4636-8C2E-FEA8EDE6AC2B}"/>
              </a:ext>
            </a:extLst>
          </p:cNvPr>
          <p:cNvSpPr/>
          <p:nvPr/>
        </p:nvSpPr>
        <p:spPr>
          <a:xfrm>
            <a:off x="7447143" y="3475548"/>
            <a:ext cx="1107996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内容概括</a:t>
            </a:r>
          </a:p>
        </p:txBody>
      </p:sp>
      <p:sp>
        <p:nvSpPr>
          <p:cNvPr id="41" name="请勿抄袭搬运！盗版必究！微信DAJU_PPT">
            <a:extLst>
              <a:ext uri="{FF2B5EF4-FFF2-40B4-BE49-F238E27FC236}">
                <a16:creationId xmlns:a16="http://schemas.microsoft.com/office/drawing/2014/main" id="{BC1A8E81-9694-4C66-BFDA-804320F7E47A}"/>
              </a:ext>
            </a:extLst>
          </p:cNvPr>
          <p:cNvSpPr/>
          <p:nvPr/>
        </p:nvSpPr>
        <p:spPr>
          <a:xfrm>
            <a:off x="722324" y="1542597"/>
            <a:ext cx="6192145" cy="337504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F3AFA405-3567-4AC1-96D2-22EEB6F1C184}"/>
              </a:ext>
            </a:extLst>
          </p:cNvPr>
          <p:cNvSpPr/>
          <p:nvPr/>
        </p:nvSpPr>
        <p:spPr>
          <a:xfrm>
            <a:off x="6495841" y="1912404"/>
            <a:ext cx="802971" cy="80297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0172C06D-28E4-4665-A5F6-9C28916F932C}"/>
              </a:ext>
            </a:extLst>
          </p:cNvPr>
          <p:cNvSpPr/>
          <p:nvPr/>
        </p:nvSpPr>
        <p:spPr>
          <a:xfrm>
            <a:off x="6495841" y="3744865"/>
            <a:ext cx="802971" cy="80297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4" name="请勿抄袭搬运！盗版必究！微信DAJU_PPT">
            <a:extLst>
              <a:ext uri="{FF2B5EF4-FFF2-40B4-BE49-F238E27FC236}">
                <a16:creationId xmlns:a16="http://schemas.microsoft.com/office/drawing/2014/main" id="{8B510948-50CC-44F1-9A10-BA0125CD9E7A}"/>
              </a:ext>
            </a:extLst>
          </p:cNvPr>
          <p:cNvSpPr/>
          <p:nvPr/>
        </p:nvSpPr>
        <p:spPr>
          <a:xfrm>
            <a:off x="6709728" y="2095922"/>
            <a:ext cx="375198" cy="435934"/>
          </a:xfrm>
          <a:custGeom>
            <a:avLst/>
            <a:gdLst>
              <a:gd name="T0" fmla="*/ 6390 w 7040"/>
              <a:gd name="T1" fmla="*/ 4928 h 8178"/>
              <a:gd name="T2" fmla="*/ 4224 w 7040"/>
              <a:gd name="T3" fmla="*/ 4928 h 8178"/>
              <a:gd name="T4" fmla="*/ 4224 w 7040"/>
              <a:gd name="T5" fmla="*/ 3954 h 8178"/>
              <a:gd name="T6" fmla="*/ 6390 w 7040"/>
              <a:gd name="T7" fmla="*/ 3954 h 8178"/>
              <a:gd name="T8" fmla="*/ 7040 w 7040"/>
              <a:gd name="T9" fmla="*/ 3358 h 8178"/>
              <a:gd name="T10" fmla="*/ 6390 w 7040"/>
              <a:gd name="T11" fmla="*/ 2762 h 8178"/>
              <a:gd name="T12" fmla="*/ 5307 w 7040"/>
              <a:gd name="T13" fmla="*/ 2762 h 8178"/>
              <a:gd name="T14" fmla="*/ 6390 w 7040"/>
              <a:gd name="T15" fmla="*/ 812 h 8178"/>
              <a:gd name="T16" fmla="*/ 6065 w 7040"/>
              <a:gd name="T17" fmla="*/ 108 h 8178"/>
              <a:gd name="T18" fmla="*/ 5199 w 7040"/>
              <a:gd name="T19" fmla="*/ 271 h 8178"/>
              <a:gd name="T20" fmla="*/ 3791 w 7040"/>
              <a:gd name="T21" fmla="*/ 2762 h 8178"/>
              <a:gd name="T22" fmla="*/ 3412 w 7040"/>
              <a:gd name="T23" fmla="*/ 2762 h 8178"/>
              <a:gd name="T24" fmla="*/ 3357 w 7040"/>
              <a:gd name="T25" fmla="*/ 2708 h 8178"/>
              <a:gd name="T26" fmla="*/ 2058 w 7040"/>
              <a:gd name="T27" fmla="*/ 325 h 8178"/>
              <a:gd name="T28" fmla="*/ 1191 w 7040"/>
              <a:gd name="T29" fmla="*/ 271 h 8178"/>
              <a:gd name="T30" fmla="*/ 866 w 7040"/>
              <a:gd name="T31" fmla="*/ 921 h 8178"/>
              <a:gd name="T32" fmla="*/ 1949 w 7040"/>
              <a:gd name="T33" fmla="*/ 2762 h 8178"/>
              <a:gd name="T34" fmla="*/ 650 w 7040"/>
              <a:gd name="T35" fmla="*/ 2762 h 8178"/>
              <a:gd name="T36" fmla="*/ 0 w 7040"/>
              <a:gd name="T37" fmla="*/ 3358 h 8178"/>
              <a:gd name="T38" fmla="*/ 650 w 7040"/>
              <a:gd name="T39" fmla="*/ 3954 h 8178"/>
              <a:gd name="T40" fmla="*/ 2816 w 7040"/>
              <a:gd name="T41" fmla="*/ 3954 h 8178"/>
              <a:gd name="T42" fmla="*/ 2816 w 7040"/>
              <a:gd name="T43" fmla="*/ 4928 h 8178"/>
              <a:gd name="T44" fmla="*/ 650 w 7040"/>
              <a:gd name="T45" fmla="*/ 4928 h 8178"/>
              <a:gd name="T46" fmla="*/ 0 w 7040"/>
              <a:gd name="T47" fmla="*/ 5470 h 8178"/>
              <a:gd name="T48" fmla="*/ 650 w 7040"/>
              <a:gd name="T49" fmla="*/ 6066 h 8178"/>
              <a:gd name="T50" fmla="*/ 2816 w 7040"/>
              <a:gd name="T51" fmla="*/ 6066 h 8178"/>
              <a:gd name="T52" fmla="*/ 2816 w 7040"/>
              <a:gd name="T53" fmla="*/ 7582 h 8178"/>
              <a:gd name="T54" fmla="*/ 3466 w 7040"/>
              <a:gd name="T55" fmla="*/ 8178 h 8178"/>
              <a:gd name="T56" fmla="*/ 3466 w 7040"/>
              <a:gd name="T57" fmla="*/ 8178 h 8178"/>
              <a:gd name="T58" fmla="*/ 4116 w 7040"/>
              <a:gd name="T59" fmla="*/ 7582 h 8178"/>
              <a:gd name="T60" fmla="*/ 4116 w 7040"/>
              <a:gd name="T61" fmla="*/ 6066 h 8178"/>
              <a:gd name="T62" fmla="*/ 6282 w 7040"/>
              <a:gd name="T63" fmla="*/ 6066 h 8178"/>
              <a:gd name="T64" fmla="*/ 6932 w 7040"/>
              <a:gd name="T65" fmla="*/ 5470 h 8178"/>
              <a:gd name="T66" fmla="*/ 6391 w 7040"/>
              <a:gd name="T67" fmla="*/ 4928 h 8178"/>
              <a:gd name="T68" fmla="*/ 6391 w 7040"/>
              <a:gd name="T69" fmla="*/ 4928 h 8178"/>
              <a:gd name="T70" fmla="*/ 6391 w 7040"/>
              <a:gd name="T71" fmla="*/ 4928 h 8178"/>
              <a:gd name="T72" fmla="*/ 6390 w 7040"/>
              <a:gd name="T73" fmla="*/ 4928 h 8178"/>
              <a:gd name="T74" fmla="*/ 6390 w 7040"/>
              <a:gd name="T75" fmla="*/ 4928 h 8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040" h="8178">
                <a:moveTo>
                  <a:pt x="6390" y="4928"/>
                </a:moveTo>
                <a:lnTo>
                  <a:pt x="4224" y="4928"/>
                </a:lnTo>
                <a:lnTo>
                  <a:pt x="4224" y="3954"/>
                </a:lnTo>
                <a:lnTo>
                  <a:pt x="6390" y="3954"/>
                </a:lnTo>
                <a:cubicBezTo>
                  <a:pt x="6770" y="3954"/>
                  <a:pt x="7040" y="3683"/>
                  <a:pt x="7040" y="3358"/>
                </a:cubicBezTo>
                <a:cubicBezTo>
                  <a:pt x="7040" y="3033"/>
                  <a:pt x="6715" y="2762"/>
                  <a:pt x="6390" y="2762"/>
                </a:cubicBezTo>
                <a:lnTo>
                  <a:pt x="5307" y="2762"/>
                </a:lnTo>
                <a:lnTo>
                  <a:pt x="6390" y="812"/>
                </a:lnTo>
                <a:cubicBezTo>
                  <a:pt x="6553" y="596"/>
                  <a:pt x="6390" y="271"/>
                  <a:pt x="6065" y="108"/>
                </a:cubicBezTo>
                <a:cubicBezTo>
                  <a:pt x="5686" y="0"/>
                  <a:pt x="5307" y="54"/>
                  <a:pt x="5199" y="271"/>
                </a:cubicBezTo>
                <a:lnTo>
                  <a:pt x="3791" y="2762"/>
                </a:lnTo>
                <a:lnTo>
                  <a:pt x="3412" y="2762"/>
                </a:lnTo>
                <a:cubicBezTo>
                  <a:pt x="3412" y="2762"/>
                  <a:pt x="3412" y="2708"/>
                  <a:pt x="3357" y="2708"/>
                </a:cubicBezTo>
                <a:lnTo>
                  <a:pt x="2058" y="325"/>
                </a:lnTo>
                <a:cubicBezTo>
                  <a:pt x="1895" y="108"/>
                  <a:pt x="1516" y="108"/>
                  <a:pt x="1191" y="271"/>
                </a:cubicBezTo>
                <a:cubicBezTo>
                  <a:pt x="866" y="433"/>
                  <a:pt x="758" y="704"/>
                  <a:pt x="866" y="921"/>
                </a:cubicBezTo>
                <a:lnTo>
                  <a:pt x="1949" y="2762"/>
                </a:lnTo>
                <a:lnTo>
                  <a:pt x="650" y="2762"/>
                </a:lnTo>
                <a:cubicBezTo>
                  <a:pt x="325" y="2762"/>
                  <a:pt x="0" y="3033"/>
                  <a:pt x="0" y="3358"/>
                </a:cubicBezTo>
                <a:cubicBezTo>
                  <a:pt x="0" y="3683"/>
                  <a:pt x="325" y="3954"/>
                  <a:pt x="650" y="3954"/>
                </a:cubicBezTo>
                <a:lnTo>
                  <a:pt x="2816" y="3954"/>
                </a:lnTo>
                <a:lnTo>
                  <a:pt x="2816" y="4928"/>
                </a:lnTo>
                <a:lnTo>
                  <a:pt x="650" y="4928"/>
                </a:lnTo>
                <a:cubicBezTo>
                  <a:pt x="325" y="4928"/>
                  <a:pt x="0" y="5145"/>
                  <a:pt x="0" y="5470"/>
                </a:cubicBezTo>
                <a:cubicBezTo>
                  <a:pt x="0" y="5795"/>
                  <a:pt x="325" y="6066"/>
                  <a:pt x="650" y="6066"/>
                </a:cubicBezTo>
                <a:lnTo>
                  <a:pt x="2816" y="6066"/>
                </a:lnTo>
                <a:lnTo>
                  <a:pt x="2816" y="7582"/>
                </a:lnTo>
                <a:cubicBezTo>
                  <a:pt x="2816" y="7907"/>
                  <a:pt x="3141" y="8178"/>
                  <a:pt x="3466" y="8178"/>
                </a:cubicBezTo>
                <a:lnTo>
                  <a:pt x="3466" y="8178"/>
                </a:lnTo>
                <a:cubicBezTo>
                  <a:pt x="3845" y="8178"/>
                  <a:pt x="4116" y="7907"/>
                  <a:pt x="4116" y="7582"/>
                </a:cubicBezTo>
                <a:lnTo>
                  <a:pt x="4116" y="6066"/>
                </a:lnTo>
                <a:lnTo>
                  <a:pt x="6282" y="6066"/>
                </a:lnTo>
                <a:cubicBezTo>
                  <a:pt x="6661" y="6066"/>
                  <a:pt x="6932" y="5795"/>
                  <a:pt x="6932" y="5470"/>
                </a:cubicBezTo>
                <a:cubicBezTo>
                  <a:pt x="7040" y="5145"/>
                  <a:pt x="6715" y="4928"/>
                  <a:pt x="6391" y="4928"/>
                </a:cubicBezTo>
                <a:lnTo>
                  <a:pt x="6391" y="4928"/>
                </a:lnTo>
                <a:lnTo>
                  <a:pt x="6391" y="4928"/>
                </a:lnTo>
                <a:lnTo>
                  <a:pt x="6390" y="4928"/>
                </a:lnTo>
                <a:close/>
                <a:moveTo>
                  <a:pt x="6390" y="4928"/>
                </a:move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5" name="请勿抄袭搬运！盗版必究！微信DAJU_PPT">
            <a:extLst>
              <a:ext uri="{FF2B5EF4-FFF2-40B4-BE49-F238E27FC236}">
                <a16:creationId xmlns:a16="http://schemas.microsoft.com/office/drawing/2014/main" id="{E63F3FF5-FD8B-469A-8BC0-9F05246E3C1C}"/>
              </a:ext>
            </a:extLst>
          </p:cNvPr>
          <p:cNvSpPr/>
          <p:nvPr/>
        </p:nvSpPr>
        <p:spPr>
          <a:xfrm>
            <a:off x="6679824" y="3928383"/>
            <a:ext cx="435008" cy="435934"/>
          </a:xfrm>
          <a:custGeom>
            <a:avLst/>
            <a:gdLst>
              <a:gd name="T0" fmla="*/ 12123 w 12728"/>
              <a:gd name="T1" fmla="*/ 2794 h 12755"/>
              <a:gd name="T2" fmla="*/ 11574 w 12728"/>
              <a:gd name="T3" fmla="*/ 3342 h 12755"/>
              <a:gd name="T4" fmla="*/ 9386 w 12728"/>
              <a:gd name="T5" fmla="*/ 1151 h 12755"/>
              <a:gd name="T6" fmla="*/ 9932 w 12728"/>
              <a:gd name="T7" fmla="*/ 605 h 12755"/>
              <a:gd name="T8" fmla="*/ 12123 w 12728"/>
              <a:gd name="T9" fmla="*/ 605 h 12755"/>
              <a:gd name="T10" fmla="*/ 12123 w 12728"/>
              <a:gd name="T11" fmla="*/ 2794 h 12755"/>
              <a:gd name="T12" fmla="*/ 10479 w 12728"/>
              <a:gd name="T13" fmla="*/ 4436 h 12755"/>
              <a:gd name="T14" fmla="*/ 7742 w 12728"/>
              <a:gd name="T15" fmla="*/ 7169 h 12755"/>
              <a:gd name="T16" fmla="*/ 3926 w 12728"/>
              <a:gd name="T17" fmla="*/ 8827 h 12755"/>
              <a:gd name="T18" fmla="*/ 5551 w 12728"/>
              <a:gd name="T19" fmla="*/ 4980 h 12755"/>
              <a:gd name="T20" fmla="*/ 8290 w 12728"/>
              <a:gd name="T21" fmla="*/ 2245 h 12755"/>
              <a:gd name="T22" fmla="*/ 10479 w 12728"/>
              <a:gd name="T23" fmla="*/ 4436 h 12755"/>
              <a:gd name="T24" fmla="*/ 4711 w 12728"/>
              <a:gd name="T25" fmla="*/ 1735 h 12755"/>
              <a:gd name="T26" fmla="*/ 2356 w 12728"/>
              <a:gd name="T27" fmla="*/ 1735 h 12755"/>
              <a:gd name="T28" fmla="*/ 1570 w 12728"/>
              <a:gd name="T29" fmla="*/ 2522 h 12755"/>
              <a:gd name="T30" fmla="*/ 1570 w 12728"/>
              <a:gd name="T31" fmla="*/ 10392 h 12755"/>
              <a:gd name="T32" fmla="*/ 2356 w 12728"/>
              <a:gd name="T33" fmla="*/ 11179 h 12755"/>
              <a:gd name="T34" fmla="*/ 10210 w 12728"/>
              <a:gd name="T35" fmla="*/ 11179 h 12755"/>
              <a:gd name="T36" fmla="*/ 10995 w 12728"/>
              <a:gd name="T37" fmla="*/ 10392 h 12755"/>
              <a:gd name="T38" fmla="*/ 10995 w 12728"/>
              <a:gd name="T39" fmla="*/ 7245 h 12755"/>
              <a:gd name="T40" fmla="*/ 11780 w 12728"/>
              <a:gd name="T41" fmla="*/ 6458 h 12755"/>
              <a:gd name="T42" fmla="*/ 12565 w 12728"/>
              <a:gd name="T43" fmla="*/ 7245 h 12755"/>
              <a:gd name="T44" fmla="*/ 12565 w 12728"/>
              <a:gd name="T45" fmla="*/ 11181 h 12755"/>
              <a:gd name="T46" fmla="*/ 10995 w 12728"/>
              <a:gd name="T47" fmla="*/ 12755 h 12755"/>
              <a:gd name="T48" fmla="*/ 1570 w 12728"/>
              <a:gd name="T49" fmla="*/ 12755 h 12755"/>
              <a:gd name="T50" fmla="*/ 0 w 12728"/>
              <a:gd name="T51" fmla="*/ 11181 h 12755"/>
              <a:gd name="T52" fmla="*/ 0 w 12728"/>
              <a:gd name="T53" fmla="*/ 1735 h 12755"/>
              <a:gd name="T54" fmla="*/ 1570 w 12728"/>
              <a:gd name="T55" fmla="*/ 161 h 12755"/>
              <a:gd name="T56" fmla="*/ 4711 w 12728"/>
              <a:gd name="T57" fmla="*/ 161 h 12755"/>
              <a:gd name="T58" fmla="*/ 5496 w 12728"/>
              <a:gd name="T59" fmla="*/ 948 h 12755"/>
              <a:gd name="T60" fmla="*/ 4711 w 12728"/>
              <a:gd name="T61" fmla="*/ 1735 h 12755"/>
              <a:gd name="T62" fmla="*/ 4711 w 12728"/>
              <a:gd name="T63" fmla="*/ 1735 h 12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28" h="12755">
                <a:moveTo>
                  <a:pt x="12123" y="2794"/>
                </a:moveTo>
                <a:lnTo>
                  <a:pt x="11574" y="3342"/>
                </a:lnTo>
                <a:lnTo>
                  <a:pt x="9386" y="1151"/>
                </a:lnTo>
                <a:lnTo>
                  <a:pt x="9932" y="605"/>
                </a:lnTo>
                <a:cubicBezTo>
                  <a:pt x="10537" y="0"/>
                  <a:pt x="11518" y="0"/>
                  <a:pt x="12123" y="605"/>
                </a:cubicBezTo>
                <a:cubicBezTo>
                  <a:pt x="12728" y="1208"/>
                  <a:pt x="12728" y="2189"/>
                  <a:pt x="12123" y="2794"/>
                </a:cubicBezTo>
                <a:close/>
                <a:moveTo>
                  <a:pt x="10479" y="4436"/>
                </a:moveTo>
                <a:lnTo>
                  <a:pt x="7742" y="7169"/>
                </a:lnTo>
                <a:lnTo>
                  <a:pt x="3926" y="8827"/>
                </a:lnTo>
                <a:lnTo>
                  <a:pt x="5551" y="4980"/>
                </a:lnTo>
                <a:lnTo>
                  <a:pt x="8290" y="2245"/>
                </a:lnTo>
                <a:lnTo>
                  <a:pt x="10479" y="4436"/>
                </a:lnTo>
                <a:close/>
                <a:moveTo>
                  <a:pt x="4711" y="1735"/>
                </a:moveTo>
                <a:lnTo>
                  <a:pt x="2356" y="1735"/>
                </a:lnTo>
                <a:cubicBezTo>
                  <a:pt x="1921" y="1735"/>
                  <a:pt x="1570" y="2088"/>
                  <a:pt x="1570" y="2522"/>
                </a:cubicBezTo>
                <a:lnTo>
                  <a:pt x="1570" y="10392"/>
                </a:lnTo>
                <a:cubicBezTo>
                  <a:pt x="1570" y="10826"/>
                  <a:pt x="1921" y="11179"/>
                  <a:pt x="2356" y="11179"/>
                </a:cubicBezTo>
                <a:lnTo>
                  <a:pt x="10210" y="11179"/>
                </a:lnTo>
                <a:cubicBezTo>
                  <a:pt x="10644" y="11179"/>
                  <a:pt x="10995" y="10826"/>
                  <a:pt x="10995" y="10392"/>
                </a:cubicBezTo>
                <a:lnTo>
                  <a:pt x="10995" y="7245"/>
                </a:lnTo>
                <a:cubicBezTo>
                  <a:pt x="10995" y="6811"/>
                  <a:pt x="11346" y="6458"/>
                  <a:pt x="11780" y="6458"/>
                </a:cubicBezTo>
                <a:cubicBezTo>
                  <a:pt x="12214" y="6458"/>
                  <a:pt x="12565" y="6811"/>
                  <a:pt x="12565" y="7245"/>
                </a:cubicBezTo>
                <a:lnTo>
                  <a:pt x="12565" y="11181"/>
                </a:lnTo>
                <a:cubicBezTo>
                  <a:pt x="12565" y="12049"/>
                  <a:pt x="11861" y="12755"/>
                  <a:pt x="10995" y="12755"/>
                </a:cubicBezTo>
                <a:lnTo>
                  <a:pt x="1570" y="12755"/>
                </a:lnTo>
                <a:cubicBezTo>
                  <a:pt x="704" y="12755"/>
                  <a:pt x="0" y="12051"/>
                  <a:pt x="0" y="11181"/>
                </a:cubicBezTo>
                <a:lnTo>
                  <a:pt x="0" y="1735"/>
                </a:lnTo>
                <a:cubicBezTo>
                  <a:pt x="0" y="866"/>
                  <a:pt x="704" y="161"/>
                  <a:pt x="1570" y="161"/>
                </a:cubicBezTo>
                <a:lnTo>
                  <a:pt x="4711" y="161"/>
                </a:lnTo>
                <a:cubicBezTo>
                  <a:pt x="5145" y="161"/>
                  <a:pt x="5496" y="514"/>
                  <a:pt x="5496" y="948"/>
                </a:cubicBezTo>
                <a:cubicBezTo>
                  <a:pt x="5496" y="1384"/>
                  <a:pt x="5145" y="1735"/>
                  <a:pt x="4711" y="1735"/>
                </a:cubicBezTo>
                <a:close/>
                <a:moveTo>
                  <a:pt x="4711" y="1735"/>
                </a:move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5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实践经历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four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2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企业实习</a:t>
            </a:r>
            <a:r>
              <a:rPr lang="en-US" altLang="zh-CN" dirty="0">
                <a:latin typeface="+mj-ea"/>
              </a:rPr>
              <a:t>——</a:t>
            </a:r>
            <a:r>
              <a:rPr lang="zh-CN" altLang="en-US" dirty="0">
                <a:latin typeface="+mj-ea"/>
              </a:rPr>
              <a:t>飞天无人机生产基地</a:t>
            </a:r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9917AB23-E1E3-45AC-9B4E-8B60226EA2C6}"/>
              </a:ext>
            </a:extLst>
          </p:cNvPr>
          <p:cNvSpPr txBox="1"/>
          <p:nvPr/>
        </p:nvSpPr>
        <p:spPr>
          <a:xfrm>
            <a:off x="1055189" y="2118128"/>
            <a:ext cx="282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j-ea"/>
                <a:ea typeface="+mj-ea"/>
              </a:rPr>
              <a:t>输入标题文字</a:t>
            </a:r>
          </a:p>
        </p:txBody>
      </p:sp>
      <p:sp>
        <p:nvSpPr>
          <p:cNvPr id="20" name="请勿抄袭搬运！盗版必究！微信DAJU_PPT">
            <a:extLst>
              <a:ext uri="{FF2B5EF4-FFF2-40B4-BE49-F238E27FC236}">
                <a16:creationId xmlns:a16="http://schemas.microsoft.com/office/drawing/2014/main" id="{74F9F485-71B1-4D28-89F9-0CF34C314871}"/>
              </a:ext>
            </a:extLst>
          </p:cNvPr>
          <p:cNvSpPr/>
          <p:nvPr/>
        </p:nvSpPr>
        <p:spPr>
          <a:xfrm>
            <a:off x="1071784" y="2691795"/>
            <a:ext cx="4445183" cy="7005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选择模板中的文字然后鼠标右键，粘贴选项里面选择“只保留文字”即可更改为您想替换的文字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22" name="请勿抄袭搬运！盗版必究！微信DAJU_PPT">
            <a:extLst>
              <a:ext uri="{FF2B5EF4-FFF2-40B4-BE49-F238E27FC236}">
                <a16:creationId xmlns:a16="http://schemas.microsoft.com/office/drawing/2014/main" id="{9497C83D-3696-436C-84C7-855E739F8B3C}"/>
              </a:ext>
            </a:extLst>
          </p:cNvPr>
          <p:cNvCxnSpPr>
            <a:cxnSpLocks/>
          </p:cNvCxnSpPr>
          <p:nvPr/>
        </p:nvCxnSpPr>
        <p:spPr>
          <a:xfrm>
            <a:off x="1169965" y="2611119"/>
            <a:ext cx="18040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64A14D94-7B36-44EE-823F-DDA1B668C4D2}"/>
              </a:ext>
            </a:extLst>
          </p:cNvPr>
          <p:cNvSpPr txBox="1"/>
          <p:nvPr/>
        </p:nvSpPr>
        <p:spPr>
          <a:xfrm>
            <a:off x="1055189" y="4038368"/>
            <a:ext cx="282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j-ea"/>
                <a:ea typeface="+mj-ea"/>
              </a:rPr>
              <a:t>输入标题文字</a:t>
            </a:r>
          </a:p>
        </p:txBody>
      </p:sp>
      <p:sp>
        <p:nvSp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5DD3419E-535C-4DE4-9199-6776F1C17BA0}"/>
              </a:ext>
            </a:extLst>
          </p:cNvPr>
          <p:cNvSpPr/>
          <p:nvPr/>
        </p:nvSpPr>
        <p:spPr>
          <a:xfrm>
            <a:off x="1071784" y="4612035"/>
            <a:ext cx="4445183" cy="7099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选择模板中的文字然后鼠标右键，粘贴选项里面选择“只保留文字”即可更改为您想替换的文字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F525FB95-72F6-4A70-863C-EB06EC51B39E}"/>
              </a:ext>
            </a:extLst>
          </p:cNvPr>
          <p:cNvCxnSpPr>
            <a:cxnSpLocks/>
          </p:cNvCxnSpPr>
          <p:nvPr/>
        </p:nvCxnSpPr>
        <p:spPr>
          <a:xfrm>
            <a:off x="1169965" y="4531359"/>
            <a:ext cx="18040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19A54DC6-2D2E-49CF-BE1E-82A02822CEF6}"/>
              </a:ext>
            </a:extLst>
          </p:cNvPr>
          <p:cNvSpPr/>
          <p:nvPr/>
        </p:nvSpPr>
        <p:spPr>
          <a:xfrm rot="53408">
            <a:off x="6351432" y="4207790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ACBD6697-E505-4AB3-8EE0-C0174ED608CD}"/>
              </a:ext>
            </a:extLst>
          </p:cNvPr>
          <p:cNvSpPr/>
          <p:nvPr/>
        </p:nvSpPr>
        <p:spPr>
          <a:xfrm rot="53408">
            <a:off x="8893399" y="3390457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31A49849-1145-4343-AF4C-E0A44E3F5857}"/>
              </a:ext>
            </a:extLst>
          </p:cNvPr>
          <p:cNvSpPr/>
          <p:nvPr/>
        </p:nvSpPr>
        <p:spPr>
          <a:xfrm rot="53408">
            <a:off x="6388797" y="1802783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5C2F63FA-C924-48AB-B982-B4B5AA668855}"/>
              </a:ext>
            </a:extLst>
          </p:cNvPr>
          <p:cNvSpPr/>
          <p:nvPr/>
        </p:nvSpPr>
        <p:spPr>
          <a:xfrm rot="53408">
            <a:off x="8930494" y="1002881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实践心得体会</a:t>
            </a:r>
          </a:p>
        </p:txBody>
      </p:sp>
      <p:sp>
        <p:nvSp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981A7A1D-C87D-4D00-AD4F-4388BAD75D0A}"/>
              </a:ext>
            </a:extLst>
          </p:cNvPr>
          <p:cNvSpPr/>
          <p:nvPr/>
        </p:nvSpPr>
        <p:spPr>
          <a:xfrm>
            <a:off x="6037621" y="1679448"/>
            <a:ext cx="2438403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62726C3B-FCE6-4AAF-85CE-C0C35C1F8AD0}"/>
              </a:ext>
            </a:extLst>
          </p:cNvPr>
          <p:cNvSpPr/>
          <p:nvPr/>
        </p:nvSpPr>
        <p:spPr>
          <a:xfrm>
            <a:off x="8664709" y="1679448"/>
            <a:ext cx="2438403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25F8898A-34D3-48C0-8193-F096F14F012C}"/>
              </a:ext>
            </a:extLst>
          </p:cNvPr>
          <p:cNvSpPr/>
          <p:nvPr/>
        </p:nvSpPr>
        <p:spPr>
          <a:xfrm>
            <a:off x="6037624" y="3817112"/>
            <a:ext cx="5065488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C6589886-B557-401A-9344-CC3EC8BC094E}"/>
              </a:ext>
            </a:extLst>
          </p:cNvPr>
          <p:cNvSpPr>
            <a:spLocks noEditPoints="1"/>
          </p:cNvSpPr>
          <p:nvPr/>
        </p:nvSpPr>
        <p:spPr bwMode="auto">
          <a:xfrm>
            <a:off x="6752227" y="2222789"/>
            <a:ext cx="1009192" cy="945320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46" name="请勿抄袭搬运！盗版必究！微信DAJU_PPT">
            <a:extLst>
              <a:ext uri="{FF2B5EF4-FFF2-40B4-BE49-F238E27FC236}">
                <a16:creationId xmlns:a16="http://schemas.microsoft.com/office/drawing/2014/main" id="{CE7807DF-74C6-48FE-8089-A79B271E80E4}"/>
              </a:ext>
            </a:extLst>
          </p:cNvPr>
          <p:cNvSpPr/>
          <p:nvPr/>
        </p:nvSpPr>
        <p:spPr>
          <a:xfrm>
            <a:off x="1088888" y="1679448"/>
            <a:ext cx="4821936" cy="416966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7" name="请勿抄袭搬运！盗版必究！微信DAJU_PPT">
            <a:extLst>
              <a:ext uri="{FF2B5EF4-FFF2-40B4-BE49-F238E27FC236}">
                <a16:creationId xmlns:a16="http://schemas.microsoft.com/office/drawing/2014/main" id="{EB137861-82AB-4CA1-962F-475D96BE6FE3}"/>
              </a:ext>
            </a:extLst>
          </p:cNvPr>
          <p:cNvGrpSpPr/>
          <p:nvPr/>
        </p:nvGrpSpPr>
        <p:grpSpPr>
          <a:xfrm>
            <a:off x="8862517" y="2042969"/>
            <a:ext cx="2042785" cy="1275531"/>
            <a:chOff x="1542244" y="2405461"/>
            <a:chExt cx="2042785" cy="1275531"/>
          </a:xfrm>
        </p:grpSpPr>
        <p:sp>
          <p:nvSpPr>
            <p:cNvPr id="51" name="请勿抄袭搬运！盗版必究！微信DAJU_PPT-1">
              <a:extLst>
                <a:ext uri="{FF2B5EF4-FFF2-40B4-BE49-F238E27FC236}">
                  <a16:creationId xmlns:a16="http://schemas.microsoft.com/office/drawing/2014/main" id="{2105D77C-A9B7-495F-9AF8-A7E74B0AD2A3}"/>
                </a:ext>
              </a:extLst>
            </p:cNvPr>
            <p:cNvSpPr txBox="1">
              <a:spLocks/>
            </p:cNvSpPr>
            <p:nvPr/>
          </p:nvSpPr>
          <p:spPr>
            <a:xfrm>
              <a:off x="1542245" y="2405461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52" name="请勿抄袭搬运！盗版必究！微信DAJU_PPT-2">
              <a:extLst>
                <a:ext uri="{FF2B5EF4-FFF2-40B4-BE49-F238E27FC236}">
                  <a16:creationId xmlns:a16="http://schemas.microsoft.com/office/drawing/2014/main" id="{2147C0D0-F847-4E5E-A25C-96FE9E2DAA68}"/>
                </a:ext>
              </a:extLst>
            </p:cNvPr>
            <p:cNvSpPr txBox="1"/>
            <p:nvPr/>
          </p:nvSpPr>
          <p:spPr>
            <a:xfrm>
              <a:off x="1542244" y="2748108"/>
              <a:ext cx="2042785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16-24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，正文字号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14-18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8" name="请勿抄袭搬运！盗版必究！微信DAJU_PPT">
            <a:extLst>
              <a:ext uri="{FF2B5EF4-FFF2-40B4-BE49-F238E27FC236}">
                <a16:creationId xmlns:a16="http://schemas.microsoft.com/office/drawing/2014/main" id="{7AF7CF25-A7F8-4DA4-9B0D-692E49DD0099}"/>
              </a:ext>
            </a:extLst>
          </p:cNvPr>
          <p:cNvGrpSpPr/>
          <p:nvPr/>
        </p:nvGrpSpPr>
        <p:grpSpPr>
          <a:xfrm>
            <a:off x="6266374" y="4060455"/>
            <a:ext cx="4357767" cy="1598696"/>
            <a:chOff x="1542244" y="2405461"/>
            <a:chExt cx="4357767" cy="1598696"/>
          </a:xfrm>
        </p:grpSpPr>
        <p:sp>
          <p:nvSpPr>
            <p:cNvPr id="49" name="请勿抄袭搬运！盗版必究！微信DAJU_PPT-1">
              <a:extLst>
                <a:ext uri="{FF2B5EF4-FFF2-40B4-BE49-F238E27FC236}">
                  <a16:creationId xmlns:a16="http://schemas.microsoft.com/office/drawing/2014/main" id="{387DAD0A-5E55-4B93-A7B9-EA1B7CFCAF68}"/>
                </a:ext>
              </a:extLst>
            </p:cNvPr>
            <p:cNvSpPr txBox="1">
              <a:spLocks/>
            </p:cNvSpPr>
            <p:nvPr/>
          </p:nvSpPr>
          <p:spPr>
            <a:xfrm>
              <a:off x="1542245" y="2405461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50" name="请勿抄袭搬运！盗版必究！微信DAJU_PPT-2">
              <a:extLst>
                <a:ext uri="{FF2B5EF4-FFF2-40B4-BE49-F238E27FC236}">
                  <a16:creationId xmlns:a16="http://schemas.microsoft.com/office/drawing/2014/main" id="{8D71EE0E-0176-47F8-B809-C5DE819B5039}"/>
                </a:ext>
              </a:extLst>
            </p:cNvPr>
            <p:cNvSpPr txBox="1"/>
            <p:nvPr/>
          </p:nvSpPr>
          <p:spPr>
            <a:xfrm>
              <a:off x="1542244" y="2748108"/>
              <a:ext cx="4357767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16-24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，正文字号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14-18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。正文文本长度不宜过长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16-24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，正文字号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14-18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。正文文本长度不宜过长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1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>
            <a:extLst>
              <a:ext uri="{FF2B5EF4-FFF2-40B4-BE49-F238E27FC236}">
                <a16:creationId xmlns:a16="http://schemas.microsoft.com/office/drawing/2014/main" id="{98F2A25E-4675-4C9B-953D-5C0CEEF118C0}"/>
              </a:ext>
            </a:extLst>
          </p:cNvPr>
          <p:cNvSpPr/>
          <p:nvPr/>
        </p:nvSpPr>
        <p:spPr>
          <a:xfrm>
            <a:off x="1" y="3794931"/>
            <a:ext cx="12192000" cy="306306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实践心得体会</a:t>
            </a:r>
          </a:p>
        </p:txBody>
      </p:sp>
      <p:pic>
        <p:nvPic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D34C3B45-4623-42B8-86A0-3D8F7CE9B2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361" y="1543622"/>
            <a:ext cx="6582750" cy="4073804"/>
          </a:xfrm>
          <a:prstGeom prst="rect">
            <a:avLst/>
          </a:prstGeom>
        </p:spPr>
      </p:pic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7593689D-59D5-423C-90A6-CE17F795056D}"/>
              </a:ext>
            </a:extLst>
          </p:cNvPr>
          <p:cNvSpPr/>
          <p:nvPr/>
        </p:nvSpPr>
        <p:spPr>
          <a:xfrm>
            <a:off x="6554376" y="1980495"/>
            <a:ext cx="4966720" cy="3169687"/>
          </a:xfrm>
          <a:prstGeom prst="roundRect">
            <a:avLst>
              <a:gd name="adj" fmla="val 2507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CDAAA957-9DB7-4860-B62F-6B07AA8CD41D}"/>
              </a:ext>
            </a:extLst>
          </p:cNvPr>
          <p:cNvGrpSpPr/>
          <p:nvPr/>
        </p:nvGrpSpPr>
        <p:grpSpPr>
          <a:xfrm>
            <a:off x="923271" y="1942265"/>
            <a:ext cx="4411759" cy="1423852"/>
            <a:chOff x="1147045" y="1850887"/>
            <a:chExt cx="4411759" cy="1423852"/>
          </a:xfrm>
        </p:grpSpPr>
        <p:sp>
          <p:nvSpPr>
            <p:cNvPr id="24" name="请勿抄袭搬运！盗版必究！微信DAJU_PPT-1">
              <a:extLst>
                <a:ext uri="{FF2B5EF4-FFF2-40B4-BE49-F238E27FC236}">
                  <a16:creationId xmlns:a16="http://schemas.microsoft.com/office/drawing/2014/main" id="{35FEBC01-9D15-416F-BE19-E909095FF65B}"/>
                </a:ext>
              </a:extLst>
            </p:cNvPr>
            <p:cNvSpPr txBox="1"/>
            <p:nvPr/>
          </p:nvSpPr>
          <p:spPr>
            <a:xfrm>
              <a:off x="1147046" y="1850887"/>
              <a:ext cx="3246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25" name="请勿抄袭搬运！盗版必究！微信DAJU_PPT-2">
              <a:extLst>
                <a:ext uri="{FF2B5EF4-FFF2-40B4-BE49-F238E27FC236}">
                  <a16:creationId xmlns:a16="http://schemas.microsoft.com/office/drawing/2014/main" id="{9878BFFC-3467-4632-9A1A-28B2BF9F62D7}"/>
                </a:ext>
              </a:extLst>
            </p:cNvPr>
            <p:cNvSpPr/>
            <p:nvPr/>
          </p:nvSpPr>
          <p:spPr>
            <a:xfrm>
              <a:off x="1147045" y="2250997"/>
              <a:ext cx="4411759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</a:pP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正文内容，选择模板中的文字然后鼠标右键，粘贴选项里面选择“只保留文字”即可更改为您想替换的文字，直接粘贴可能会改变文字格式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。</a:t>
              </a:r>
            </a:p>
          </p:txBody>
        </p:sp>
      </p:grpSp>
      <p:grpSp>
        <p:nvGrpSpPr>
          <p:cNvPr id="20" name="请勿抄袭搬运！盗版必究！微信DAJU_PPT">
            <a:extLst>
              <a:ext uri="{FF2B5EF4-FFF2-40B4-BE49-F238E27FC236}">
                <a16:creationId xmlns:a16="http://schemas.microsoft.com/office/drawing/2014/main" id="{5E8884A9-A9FE-4AC3-8B5C-9C668F470D5F}"/>
              </a:ext>
            </a:extLst>
          </p:cNvPr>
          <p:cNvGrpSpPr/>
          <p:nvPr/>
        </p:nvGrpSpPr>
        <p:grpSpPr>
          <a:xfrm>
            <a:off x="923271" y="3946401"/>
            <a:ext cx="4411759" cy="1425327"/>
            <a:chOff x="1147045" y="1850887"/>
            <a:chExt cx="4411759" cy="1425327"/>
          </a:xfrm>
        </p:grpSpPr>
        <p:sp>
          <p:nvSpPr>
            <p:cNvPr id="21" name="请勿抄袭搬运！盗版必究！微信DAJU_PPT-1">
              <a:extLst>
                <a:ext uri="{FF2B5EF4-FFF2-40B4-BE49-F238E27FC236}">
                  <a16:creationId xmlns:a16="http://schemas.microsoft.com/office/drawing/2014/main" id="{FFC31771-68CC-4C72-8DBD-2970C576182E}"/>
                </a:ext>
              </a:extLst>
            </p:cNvPr>
            <p:cNvSpPr txBox="1"/>
            <p:nvPr/>
          </p:nvSpPr>
          <p:spPr>
            <a:xfrm>
              <a:off x="1147046" y="1850887"/>
              <a:ext cx="3246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22" name="请勿抄袭搬运！盗版必究！微信DAJU_PPT-2">
              <a:extLst>
                <a:ext uri="{FF2B5EF4-FFF2-40B4-BE49-F238E27FC236}">
                  <a16:creationId xmlns:a16="http://schemas.microsoft.com/office/drawing/2014/main" id="{86CAEB2F-9445-4F06-82BD-A44081B34937}"/>
                </a:ext>
              </a:extLst>
            </p:cNvPr>
            <p:cNvSpPr/>
            <p:nvPr/>
          </p:nvSpPr>
          <p:spPr>
            <a:xfrm>
              <a:off x="1147045" y="2250997"/>
              <a:ext cx="4411759" cy="10252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</a:pP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正文内容，选择模板中的文字然后鼠标右键，粘贴选项里面选择“只保留文字”即可更改为您想替换的文字，直接粘贴可能会改变文字格式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30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请勿抄袭搬运！盗版必究！微信DAJU_PPT">
            <a:extLst>
              <a:ext uri="{FF2B5EF4-FFF2-40B4-BE49-F238E27FC236}">
                <a16:creationId xmlns:a16="http://schemas.microsoft.com/office/drawing/2014/main" id="{A57DB98C-95B7-4440-BD66-756DE909DAC5}"/>
              </a:ext>
            </a:extLst>
          </p:cNvPr>
          <p:cNvGrpSpPr/>
          <p:nvPr/>
        </p:nvGrpSpPr>
        <p:grpSpPr>
          <a:xfrm>
            <a:off x="6187608" y="2057400"/>
            <a:ext cx="4277193" cy="2982944"/>
            <a:chOff x="6187608" y="2057400"/>
            <a:chExt cx="4277193" cy="298294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C21B44E-F35B-48A5-A2B5-0C5AD98F3372}"/>
                </a:ext>
              </a:extLst>
            </p:cNvPr>
            <p:cNvGrpSpPr/>
            <p:nvPr/>
          </p:nvGrpSpPr>
          <p:grpSpPr>
            <a:xfrm>
              <a:off x="6187608" y="2057400"/>
              <a:ext cx="4277193" cy="566658"/>
              <a:chOff x="7075369" y="2230432"/>
              <a:chExt cx="4277193" cy="566658"/>
            </a:xfrm>
          </p:grpSpPr>
          <p:sp>
            <p:nvSpPr>
              <p:cNvPr id="56" name="请勿抄袭搬运！盗版必究！微信DAJU_PPT-1">
                <a:extLst>
                  <a:ext uri="{FF2B5EF4-FFF2-40B4-BE49-F238E27FC236}">
                    <a16:creationId xmlns:a16="http://schemas.microsoft.com/office/drawing/2014/main" id="{77BFB4CC-7378-48BE-B3F1-76BFFFDE8141}"/>
                  </a:ext>
                </a:extLst>
              </p:cNvPr>
              <p:cNvSpPr/>
              <p:nvPr/>
            </p:nvSpPr>
            <p:spPr>
              <a:xfrm>
                <a:off x="7112471" y="2230432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7" name="请勿抄袭搬运！盗版必究！微信DAJU_PPT-2">
                <a:extLst>
                  <a:ext uri="{FF2B5EF4-FFF2-40B4-BE49-F238E27FC236}">
                    <a16:creationId xmlns:a16="http://schemas.microsoft.com/office/drawing/2014/main" id="{5192F0B3-C768-413A-8978-E0DDDAB9FC62}"/>
                  </a:ext>
                </a:extLst>
              </p:cNvPr>
              <p:cNvSpPr txBox="1"/>
              <p:nvPr/>
            </p:nvSpPr>
            <p:spPr>
              <a:xfrm>
                <a:off x="7886235" y="2252151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自我介绍</a:t>
                </a:r>
              </a:p>
            </p:txBody>
          </p:sp>
          <p:sp>
            <p:nvSpPr>
              <p:cNvPr id="58" name="请勿抄袭搬运！盗版必究！微信DAJU_PPT-3">
                <a:extLst>
                  <a:ext uri="{FF2B5EF4-FFF2-40B4-BE49-F238E27FC236}">
                    <a16:creationId xmlns:a16="http://schemas.microsoft.com/office/drawing/2014/main" id="{A90201A6-513A-454C-8EC9-92F552E38A84}"/>
                  </a:ext>
                </a:extLst>
              </p:cNvPr>
              <p:cNvSpPr/>
              <p:nvPr/>
            </p:nvSpPr>
            <p:spPr>
              <a:xfrm>
                <a:off x="7075369" y="2276697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01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4F63753-19BC-4179-AB64-93A2400ADCE7}"/>
                </a:ext>
              </a:extLst>
            </p:cNvPr>
            <p:cNvGrpSpPr/>
            <p:nvPr/>
          </p:nvGrpSpPr>
          <p:grpSpPr>
            <a:xfrm>
              <a:off x="6187608" y="3668258"/>
              <a:ext cx="4277193" cy="566658"/>
              <a:chOff x="5602169" y="3965926"/>
              <a:chExt cx="4277193" cy="566658"/>
            </a:xfrm>
          </p:grpSpPr>
          <p:sp>
            <p:nvSpPr>
              <p:cNvPr id="53" name="请勿抄袭搬运！盗版必究！微信DAJU_PPT-4">
                <a:extLst>
                  <a:ext uri="{FF2B5EF4-FFF2-40B4-BE49-F238E27FC236}">
                    <a16:creationId xmlns:a16="http://schemas.microsoft.com/office/drawing/2014/main" id="{D09B959D-0163-413E-A1C7-333903EF7B45}"/>
                  </a:ext>
                </a:extLst>
              </p:cNvPr>
              <p:cNvSpPr/>
              <p:nvPr/>
            </p:nvSpPr>
            <p:spPr>
              <a:xfrm>
                <a:off x="5639271" y="3965926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4" name="请勿抄袭搬运！盗版必究！微信DAJU_PPT-5">
                <a:extLst>
                  <a:ext uri="{FF2B5EF4-FFF2-40B4-BE49-F238E27FC236}">
                    <a16:creationId xmlns:a16="http://schemas.microsoft.com/office/drawing/2014/main" id="{B83CCE71-12B8-44A9-9EA5-B24B8D895156}"/>
                  </a:ext>
                </a:extLst>
              </p:cNvPr>
              <p:cNvSpPr txBox="1"/>
              <p:nvPr/>
            </p:nvSpPr>
            <p:spPr>
              <a:xfrm>
                <a:off x="6413035" y="3987645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校园经历</a:t>
                </a:r>
              </a:p>
            </p:txBody>
          </p:sp>
          <p:sp>
            <p:nvSpPr>
              <p:cNvPr id="55" name="请勿抄袭搬运！盗版必究！微信DAJU_PPT-6">
                <a:extLst>
                  <a:ext uri="{FF2B5EF4-FFF2-40B4-BE49-F238E27FC236}">
                    <a16:creationId xmlns:a16="http://schemas.microsoft.com/office/drawing/2014/main" id="{1A3DBBFC-5433-46C5-B5C1-0515CB07FCCB}"/>
                  </a:ext>
                </a:extLst>
              </p:cNvPr>
              <p:cNvSpPr/>
              <p:nvPr/>
            </p:nvSpPr>
            <p:spPr>
              <a:xfrm>
                <a:off x="5602169" y="4012191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03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56726AB-35C1-4038-B51D-B0471835C273}"/>
                </a:ext>
              </a:extLst>
            </p:cNvPr>
            <p:cNvGrpSpPr/>
            <p:nvPr/>
          </p:nvGrpSpPr>
          <p:grpSpPr>
            <a:xfrm>
              <a:off x="6187608" y="2862829"/>
              <a:ext cx="4277192" cy="566658"/>
              <a:chOff x="6338770" y="3098179"/>
              <a:chExt cx="4277192" cy="566658"/>
            </a:xfrm>
          </p:grpSpPr>
          <p:sp>
            <p:nvSpPr>
              <p:cNvPr id="50" name="请勿抄袭搬运！盗版必究！微信DAJU_PPT-7">
                <a:extLst>
                  <a:ext uri="{FF2B5EF4-FFF2-40B4-BE49-F238E27FC236}">
                    <a16:creationId xmlns:a16="http://schemas.microsoft.com/office/drawing/2014/main" id="{3D43A950-B0EA-4B30-BCF5-49037D0A667F}"/>
                  </a:ext>
                </a:extLst>
              </p:cNvPr>
              <p:cNvSpPr/>
              <p:nvPr/>
            </p:nvSpPr>
            <p:spPr>
              <a:xfrm>
                <a:off x="6375872" y="3098179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1" name="请勿抄袭搬运！盗版必究！微信DAJU_PPT-8">
                <a:extLst>
                  <a:ext uri="{FF2B5EF4-FFF2-40B4-BE49-F238E27FC236}">
                    <a16:creationId xmlns:a16="http://schemas.microsoft.com/office/drawing/2014/main" id="{177CE7FB-7A7B-45BF-93FB-0864C5FC38E3}"/>
                  </a:ext>
                </a:extLst>
              </p:cNvPr>
              <p:cNvSpPr txBox="1"/>
              <p:nvPr/>
            </p:nvSpPr>
            <p:spPr>
              <a:xfrm>
                <a:off x="7149635" y="3119898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教育背景</a:t>
                </a:r>
              </a:p>
            </p:txBody>
          </p:sp>
          <p:sp>
            <p:nvSpPr>
              <p:cNvPr id="52" name="请勿抄袭搬运！盗版必究！微信DAJU_PPT-9">
                <a:extLst>
                  <a:ext uri="{FF2B5EF4-FFF2-40B4-BE49-F238E27FC236}">
                    <a16:creationId xmlns:a16="http://schemas.microsoft.com/office/drawing/2014/main" id="{33F3D375-7329-4BCF-82B5-394DEF1D8DA4}"/>
                  </a:ext>
                </a:extLst>
              </p:cNvPr>
              <p:cNvSpPr/>
              <p:nvPr/>
            </p:nvSpPr>
            <p:spPr>
              <a:xfrm>
                <a:off x="6338770" y="3144444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9757165-50C2-4D66-A17E-79741F023831}"/>
                </a:ext>
              </a:extLst>
            </p:cNvPr>
            <p:cNvGrpSpPr/>
            <p:nvPr/>
          </p:nvGrpSpPr>
          <p:grpSpPr>
            <a:xfrm>
              <a:off x="6187608" y="4473686"/>
              <a:ext cx="4277192" cy="566658"/>
              <a:chOff x="4865569" y="4833673"/>
              <a:chExt cx="4277192" cy="566658"/>
            </a:xfrm>
          </p:grpSpPr>
          <p:sp>
            <p:nvSpPr>
              <p:cNvPr id="47" name="请勿抄袭搬运！盗版必究！微信DAJU_PPT-10">
                <a:extLst>
                  <a:ext uri="{FF2B5EF4-FFF2-40B4-BE49-F238E27FC236}">
                    <a16:creationId xmlns:a16="http://schemas.microsoft.com/office/drawing/2014/main" id="{53BCAAC6-955D-4796-8F60-E75F7D84C3D2}"/>
                  </a:ext>
                </a:extLst>
              </p:cNvPr>
              <p:cNvSpPr/>
              <p:nvPr/>
            </p:nvSpPr>
            <p:spPr>
              <a:xfrm>
                <a:off x="4902671" y="4833673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请勿抄袭搬运！盗版必究！微信DAJU_PPT-11">
                <a:extLst>
                  <a:ext uri="{FF2B5EF4-FFF2-40B4-BE49-F238E27FC236}">
                    <a16:creationId xmlns:a16="http://schemas.microsoft.com/office/drawing/2014/main" id="{DBC9BCDB-EF55-480C-BC54-F1D998B04F3A}"/>
                  </a:ext>
                </a:extLst>
              </p:cNvPr>
              <p:cNvSpPr txBox="1"/>
              <p:nvPr/>
            </p:nvSpPr>
            <p:spPr>
              <a:xfrm>
                <a:off x="5676434" y="4855392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实践经历</a:t>
                </a:r>
              </a:p>
            </p:txBody>
          </p:sp>
          <p:sp>
            <p:nvSpPr>
              <p:cNvPr id="49" name="请勿抄袭搬运！盗版必究！微信DAJU_PPT-12">
                <a:extLst>
                  <a:ext uri="{FF2B5EF4-FFF2-40B4-BE49-F238E27FC236}">
                    <a16:creationId xmlns:a16="http://schemas.microsoft.com/office/drawing/2014/main" id="{B63664B8-6A8C-4AEC-ACAD-CD5960C16E0E}"/>
                  </a:ext>
                </a:extLst>
              </p:cNvPr>
              <p:cNvSpPr/>
              <p:nvPr/>
            </p:nvSpPr>
            <p:spPr>
              <a:xfrm>
                <a:off x="4865569" y="4879938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04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9" name="请勿抄袭搬运！盗版必究！微信DAJU_PPT">
            <a:extLst>
              <a:ext uri="{FF2B5EF4-FFF2-40B4-BE49-F238E27FC236}">
                <a16:creationId xmlns:a16="http://schemas.microsoft.com/office/drawing/2014/main" id="{0FCDF703-A4FC-42F0-9EE0-943649E42C23}"/>
              </a:ext>
            </a:extLst>
          </p:cNvPr>
          <p:cNvGrpSpPr/>
          <p:nvPr/>
        </p:nvGrpSpPr>
        <p:grpSpPr>
          <a:xfrm>
            <a:off x="3110933" y="2974073"/>
            <a:ext cx="1601334" cy="1149599"/>
            <a:chOff x="5295333" y="1107037"/>
            <a:chExt cx="1601334" cy="1149599"/>
          </a:xfrm>
        </p:grpSpPr>
        <p:sp>
          <p:nvSpPr>
            <p:cNvPr id="60" name="请勿抄袭搬运！盗版必究！微信DAJU_PPT-1">
              <a:extLst>
                <a:ext uri="{FF2B5EF4-FFF2-40B4-BE49-F238E27FC236}">
                  <a16:creationId xmlns:a16="http://schemas.microsoft.com/office/drawing/2014/main" id="{3BB20032-7693-4789-B846-2834CBB86446}"/>
                </a:ext>
              </a:extLst>
            </p:cNvPr>
            <p:cNvSpPr/>
            <p:nvPr/>
          </p:nvSpPr>
          <p:spPr>
            <a:xfrm>
              <a:off x="5403503" y="1107037"/>
              <a:ext cx="1384995" cy="83099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5400" b="1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5400" b="1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61" name="请勿抄袭搬运！盗版必究！微信DAJU_PPT-2">
              <a:extLst>
                <a:ext uri="{FF2B5EF4-FFF2-40B4-BE49-F238E27FC236}">
                  <a16:creationId xmlns:a16="http://schemas.microsoft.com/office/drawing/2014/main" id="{C0AA5207-3647-4668-9EB1-7012490BA2CD}"/>
                </a:ext>
              </a:extLst>
            </p:cNvPr>
            <p:cNvSpPr/>
            <p:nvPr/>
          </p:nvSpPr>
          <p:spPr>
            <a:xfrm>
              <a:off x="5295333" y="1979637"/>
              <a:ext cx="160133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effectLst/>
                  <a:ea typeface="+mj-ea"/>
                </a:rPr>
                <a:t>CONTENT</a:t>
              </a:r>
              <a:endParaRPr lang="zh-CN" altLang="en-US" b="0" i="0" dirty="0">
                <a:effectLst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21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37BD9477-FAF4-4063-9CE8-A4E1F45A2ABE}"/>
              </a:ext>
            </a:extLst>
          </p:cNvPr>
          <p:cNvSpPr/>
          <p:nvPr/>
        </p:nvSpPr>
        <p:spPr>
          <a:xfrm>
            <a:off x="2214880" y="3160824"/>
            <a:ext cx="77622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6600" b="1" dirty="0">
                <a:solidFill>
                  <a:schemeClr val="accent1"/>
                </a:solidFill>
                <a:latin typeface="+mj-ea"/>
                <a:ea typeface="+mj-ea"/>
              </a:rPr>
              <a:t>恳请各位老师指正</a:t>
            </a:r>
          </a:p>
        </p:txBody>
      </p:sp>
      <p:sp>
        <p:nvSpPr>
          <p:cNvPr id="8" name="请勿抄袭搬运！盗版必究！微信DAJU_PPT">
            <a:extLst>
              <a:ext uri="{FF2B5EF4-FFF2-40B4-BE49-F238E27FC236}">
                <a16:creationId xmlns:a16="http://schemas.microsoft.com/office/drawing/2014/main" id="{34906704-0966-4C22-99E8-A395EE5AF2AE}"/>
              </a:ext>
            </a:extLst>
          </p:cNvPr>
          <p:cNvSpPr txBox="1"/>
          <p:nvPr/>
        </p:nvSpPr>
        <p:spPr>
          <a:xfrm>
            <a:off x="3194304" y="4510217"/>
            <a:ext cx="5803392" cy="761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面试人：大橘</a:t>
            </a:r>
            <a:r>
              <a:rPr lang="en-US" altLang="zh-CN" sz="2000" b="1" spc="300" dirty="0">
                <a:solidFill>
                  <a:schemeClr val="tx1"/>
                </a:solidFill>
                <a:latin typeface="+mj-ea"/>
                <a:ea typeface="+mj-ea"/>
              </a:rPr>
              <a:t>PPT</a:t>
            </a:r>
          </a:p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报考专业：飞行器设计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725227-D420-4261-AE83-99B652EAE778}"/>
              </a:ext>
            </a:extLst>
          </p:cNvPr>
          <p:cNvGrpSpPr/>
          <p:nvPr/>
        </p:nvGrpSpPr>
        <p:grpSpPr>
          <a:xfrm>
            <a:off x="4541785" y="1888069"/>
            <a:ext cx="3108431" cy="939025"/>
            <a:chOff x="1082548" y="2450113"/>
            <a:chExt cx="9113648" cy="2753143"/>
          </a:xfrm>
          <a:solidFill>
            <a:schemeClr val="accent1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03CFAD6-644F-4F5F-A898-1213662B70FB}"/>
                </a:ext>
              </a:extLst>
            </p:cNvPr>
            <p:cNvGrpSpPr/>
            <p:nvPr/>
          </p:nvGrpSpPr>
          <p:grpSpPr>
            <a:xfrm>
              <a:off x="1082548" y="2450113"/>
              <a:ext cx="2741112" cy="2753143"/>
              <a:chOff x="1082548" y="2450113"/>
              <a:chExt cx="2741112" cy="2753143"/>
            </a:xfrm>
            <a:grpFill/>
          </p:grpSpPr>
          <p:sp>
            <p:nvSpPr>
              <p:cNvPr id="29" name="Oval 5">
                <a:extLst>
                  <a:ext uri="{FF2B5EF4-FFF2-40B4-BE49-F238E27FC236}">
                    <a16:creationId xmlns:a16="http://schemas.microsoft.com/office/drawing/2014/main" id="{AEDEAAEC-8854-431F-8BEE-A7F2E9ED3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548" y="2450113"/>
                <a:ext cx="2741112" cy="2753143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Oval 7">
                <a:extLst>
                  <a:ext uri="{FF2B5EF4-FFF2-40B4-BE49-F238E27FC236}">
                    <a16:creationId xmlns:a16="http://schemas.microsoft.com/office/drawing/2014/main" id="{F55D4883-FE99-48F1-A3A7-BBF5A6B5F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817" y="2947404"/>
                <a:ext cx="1756558" cy="1764577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93DC5CEA-C52A-4867-BAB8-C5171B66A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083" y="2941388"/>
                <a:ext cx="1473824" cy="1764578"/>
              </a:xfrm>
              <a:custGeom>
                <a:avLst/>
                <a:gdLst>
                  <a:gd name="T0" fmla="*/ 202 w 247"/>
                  <a:gd name="T1" fmla="*/ 210 h 294"/>
                  <a:gd name="T2" fmla="*/ 221 w 247"/>
                  <a:gd name="T3" fmla="*/ 206 h 294"/>
                  <a:gd name="T4" fmla="*/ 238 w 247"/>
                  <a:gd name="T5" fmla="*/ 165 h 294"/>
                  <a:gd name="T6" fmla="*/ 224 w 247"/>
                  <a:gd name="T7" fmla="*/ 174 h 294"/>
                  <a:gd name="T8" fmla="*/ 204 w 247"/>
                  <a:gd name="T9" fmla="*/ 168 h 294"/>
                  <a:gd name="T10" fmla="*/ 154 w 247"/>
                  <a:gd name="T11" fmla="*/ 182 h 294"/>
                  <a:gd name="T12" fmla="*/ 179 w 247"/>
                  <a:gd name="T13" fmla="*/ 192 h 294"/>
                  <a:gd name="T14" fmla="*/ 141 w 247"/>
                  <a:gd name="T15" fmla="*/ 215 h 294"/>
                  <a:gd name="T16" fmla="*/ 179 w 247"/>
                  <a:gd name="T17" fmla="*/ 218 h 294"/>
                  <a:gd name="T18" fmla="*/ 138 w 247"/>
                  <a:gd name="T19" fmla="*/ 245 h 294"/>
                  <a:gd name="T20" fmla="*/ 197 w 247"/>
                  <a:gd name="T21" fmla="*/ 261 h 294"/>
                  <a:gd name="T22" fmla="*/ 202 w 247"/>
                  <a:gd name="T23" fmla="*/ 230 h 294"/>
                  <a:gd name="T24" fmla="*/ 238 w 247"/>
                  <a:gd name="T25" fmla="*/ 165 h 294"/>
                  <a:gd name="T26" fmla="*/ 215 w 247"/>
                  <a:gd name="T27" fmla="*/ 144 h 294"/>
                  <a:gd name="T28" fmla="*/ 164 w 247"/>
                  <a:gd name="T29" fmla="*/ 142 h 294"/>
                  <a:gd name="T30" fmla="*/ 226 w 247"/>
                  <a:gd name="T31" fmla="*/ 138 h 294"/>
                  <a:gd name="T32" fmla="*/ 74 w 247"/>
                  <a:gd name="T33" fmla="*/ 140 h 294"/>
                  <a:gd name="T34" fmla="*/ 21 w 247"/>
                  <a:gd name="T35" fmla="*/ 152 h 294"/>
                  <a:gd name="T36" fmla="*/ 73 w 247"/>
                  <a:gd name="T37" fmla="*/ 134 h 294"/>
                  <a:gd name="T38" fmla="*/ 235 w 247"/>
                  <a:gd name="T39" fmla="*/ 152 h 294"/>
                  <a:gd name="T40" fmla="*/ 152 w 247"/>
                  <a:gd name="T41" fmla="*/ 132 h 294"/>
                  <a:gd name="T42" fmla="*/ 235 w 247"/>
                  <a:gd name="T43" fmla="*/ 124 h 294"/>
                  <a:gd name="T44" fmla="*/ 235 w 247"/>
                  <a:gd name="T45" fmla="*/ 152 h 294"/>
                  <a:gd name="T46" fmla="*/ 68 w 247"/>
                  <a:gd name="T47" fmla="*/ 117 h 294"/>
                  <a:gd name="T48" fmla="*/ 19 w 247"/>
                  <a:gd name="T49" fmla="*/ 107 h 294"/>
                  <a:gd name="T50" fmla="*/ 62 w 247"/>
                  <a:gd name="T51" fmla="*/ 94 h 294"/>
                  <a:gd name="T52" fmla="*/ 71 w 247"/>
                  <a:gd name="T53" fmla="*/ 103 h 294"/>
                  <a:gd name="T54" fmla="*/ 216 w 247"/>
                  <a:gd name="T55" fmla="*/ 99 h 294"/>
                  <a:gd name="T56" fmla="*/ 167 w 247"/>
                  <a:gd name="T57" fmla="*/ 95 h 294"/>
                  <a:gd name="T58" fmla="*/ 217 w 247"/>
                  <a:gd name="T59" fmla="*/ 88 h 294"/>
                  <a:gd name="T60" fmla="*/ 216 w 247"/>
                  <a:gd name="T61" fmla="*/ 99 h 294"/>
                  <a:gd name="T62" fmla="*/ 241 w 247"/>
                  <a:gd name="T63" fmla="*/ 90 h 294"/>
                  <a:gd name="T64" fmla="*/ 152 w 247"/>
                  <a:gd name="T65" fmla="*/ 89 h 294"/>
                  <a:gd name="T66" fmla="*/ 217 w 247"/>
                  <a:gd name="T67" fmla="*/ 112 h 294"/>
                  <a:gd name="T68" fmla="*/ 141 w 247"/>
                  <a:gd name="T69" fmla="*/ 19 h 294"/>
                  <a:gd name="T70" fmla="*/ 128 w 247"/>
                  <a:gd name="T71" fmla="*/ 9 h 294"/>
                  <a:gd name="T72" fmla="*/ 94 w 247"/>
                  <a:gd name="T73" fmla="*/ 77 h 294"/>
                  <a:gd name="T74" fmla="*/ 92 w 247"/>
                  <a:gd name="T75" fmla="*/ 111 h 294"/>
                  <a:gd name="T76" fmla="*/ 44 w 247"/>
                  <a:gd name="T77" fmla="*/ 72 h 294"/>
                  <a:gd name="T78" fmla="*/ 4 w 247"/>
                  <a:gd name="T79" fmla="*/ 104 h 294"/>
                  <a:gd name="T80" fmla="*/ 26 w 247"/>
                  <a:gd name="T81" fmla="*/ 183 h 294"/>
                  <a:gd name="T82" fmla="*/ 94 w 247"/>
                  <a:gd name="T83" fmla="*/ 136 h 294"/>
                  <a:gd name="T84" fmla="*/ 107 w 247"/>
                  <a:gd name="T85" fmla="*/ 187 h 294"/>
                  <a:gd name="T86" fmla="*/ 11 w 247"/>
                  <a:gd name="T87" fmla="*/ 207 h 294"/>
                  <a:gd name="T88" fmla="*/ 30 w 247"/>
                  <a:gd name="T89" fmla="*/ 223 h 294"/>
                  <a:gd name="T90" fmla="*/ 106 w 247"/>
                  <a:gd name="T91" fmla="*/ 216 h 294"/>
                  <a:gd name="T92" fmla="*/ 129 w 247"/>
                  <a:gd name="T93" fmla="*/ 291 h 294"/>
                  <a:gd name="T94" fmla="*/ 139 w 247"/>
                  <a:gd name="T95" fmla="*/ 116 h 294"/>
                  <a:gd name="T96" fmla="*/ 141 w 247"/>
                  <a:gd name="T97" fmla="*/ 71 h 294"/>
                  <a:gd name="T98" fmla="*/ 238 w 247"/>
                  <a:gd name="T99" fmla="*/ 52 h 294"/>
                  <a:gd name="T100" fmla="*/ 135 w 247"/>
                  <a:gd name="T101" fmla="*/ 5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7" h="294">
                    <a:moveTo>
                      <a:pt x="221" y="206"/>
                    </a:moveTo>
                    <a:cubicBezTo>
                      <a:pt x="216" y="210"/>
                      <a:pt x="207" y="212"/>
                      <a:pt x="202" y="210"/>
                    </a:cubicBezTo>
                    <a:cubicBezTo>
                      <a:pt x="197" y="199"/>
                      <a:pt x="210" y="198"/>
                      <a:pt x="217" y="195"/>
                    </a:cubicBezTo>
                    <a:cubicBezTo>
                      <a:pt x="223" y="195"/>
                      <a:pt x="222" y="202"/>
                      <a:pt x="221" y="206"/>
                    </a:cubicBezTo>
                    <a:cubicBezTo>
                      <a:pt x="221" y="206"/>
                      <a:pt x="221" y="206"/>
                      <a:pt x="221" y="206"/>
                    </a:cubicBezTo>
                    <a:close/>
                    <a:moveTo>
                      <a:pt x="238" y="165"/>
                    </a:moveTo>
                    <a:cubicBezTo>
                      <a:pt x="238" y="165"/>
                      <a:pt x="238" y="165"/>
                      <a:pt x="238" y="165"/>
                    </a:cubicBezTo>
                    <a:cubicBezTo>
                      <a:pt x="231" y="160"/>
                      <a:pt x="223" y="167"/>
                      <a:pt x="224" y="174"/>
                    </a:cubicBezTo>
                    <a:cubicBezTo>
                      <a:pt x="224" y="184"/>
                      <a:pt x="213" y="185"/>
                      <a:pt x="207" y="186"/>
                    </a:cubicBezTo>
                    <a:cubicBezTo>
                      <a:pt x="198" y="182"/>
                      <a:pt x="210" y="174"/>
                      <a:pt x="204" y="168"/>
                    </a:cubicBezTo>
                    <a:cubicBezTo>
                      <a:pt x="189" y="170"/>
                      <a:pt x="168" y="168"/>
                      <a:pt x="156" y="176"/>
                    </a:cubicBezTo>
                    <a:cubicBezTo>
                      <a:pt x="154" y="177"/>
                      <a:pt x="153" y="180"/>
                      <a:pt x="154" y="182"/>
                    </a:cubicBezTo>
                    <a:cubicBezTo>
                      <a:pt x="157" y="188"/>
                      <a:pt x="178" y="183"/>
                      <a:pt x="183" y="182"/>
                    </a:cubicBezTo>
                    <a:cubicBezTo>
                      <a:pt x="184" y="182"/>
                      <a:pt x="182" y="190"/>
                      <a:pt x="179" y="192"/>
                    </a:cubicBezTo>
                    <a:cubicBezTo>
                      <a:pt x="166" y="196"/>
                      <a:pt x="144" y="195"/>
                      <a:pt x="135" y="207"/>
                    </a:cubicBezTo>
                    <a:cubicBezTo>
                      <a:pt x="132" y="213"/>
                      <a:pt x="135" y="215"/>
                      <a:pt x="141" y="215"/>
                    </a:cubicBezTo>
                    <a:cubicBezTo>
                      <a:pt x="154" y="214"/>
                      <a:pt x="168" y="207"/>
                      <a:pt x="181" y="207"/>
                    </a:cubicBezTo>
                    <a:cubicBezTo>
                      <a:pt x="181" y="211"/>
                      <a:pt x="183" y="215"/>
                      <a:pt x="179" y="218"/>
                    </a:cubicBezTo>
                    <a:cubicBezTo>
                      <a:pt x="167" y="223"/>
                      <a:pt x="152" y="226"/>
                      <a:pt x="141" y="234"/>
                    </a:cubicBezTo>
                    <a:cubicBezTo>
                      <a:pt x="137" y="237"/>
                      <a:pt x="135" y="242"/>
                      <a:pt x="138" y="245"/>
                    </a:cubicBezTo>
                    <a:cubicBezTo>
                      <a:pt x="155" y="249"/>
                      <a:pt x="167" y="236"/>
                      <a:pt x="182" y="232"/>
                    </a:cubicBezTo>
                    <a:cubicBezTo>
                      <a:pt x="191" y="240"/>
                      <a:pt x="186" y="253"/>
                      <a:pt x="197" y="261"/>
                    </a:cubicBezTo>
                    <a:cubicBezTo>
                      <a:pt x="203" y="264"/>
                      <a:pt x="217" y="270"/>
                      <a:pt x="214" y="257"/>
                    </a:cubicBezTo>
                    <a:cubicBezTo>
                      <a:pt x="211" y="248"/>
                      <a:pt x="204" y="240"/>
                      <a:pt x="202" y="230"/>
                    </a:cubicBezTo>
                    <a:cubicBezTo>
                      <a:pt x="207" y="223"/>
                      <a:pt x="218" y="226"/>
                      <a:pt x="225" y="222"/>
                    </a:cubicBezTo>
                    <a:cubicBezTo>
                      <a:pt x="243" y="216"/>
                      <a:pt x="238" y="184"/>
                      <a:pt x="238" y="165"/>
                    </a:cubicBezTo>
                    <a:close/>
                    <a:moveTo>
                      <a:pt x="226" y="138"/>
                    </a:moveTo>
                    <a:cubicBezTo>
                      <a:pt x="227" y="142"/>
                      <a:pt x="218" y="144"/>
                      <a:pt x="215" y="144"/>
                    </a:cubicBezTo>
                    <a:cubicBezTo>
                      <a:pt x="198" y="146"/>
                      <a:pt x="180" y="148"/>
                      <a:pt x="165" y="147"/>
                    </a:cubicBezTo>
                    <a:cubicBezTo>
                      <a:pt x="162" y="146"/>
                      <a:pt x="160" y="145"/>
                      <a:pt x="164" y="142"/>
                    </a:cubicBezTo>
                    <a:cubicBezTo>
                      <a:pt x="173" y="136"/>
                      <a:pt x="188" y="137"/>
                      <a:pt x="200" y="135"/>
                    </a:cubicBezTo>
                    <a:cubicBezTo>
                      <a:pt x="208" y="133"/>
                      <a:pt x="222" y="132"/>
                      <a:pt x="226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lose/>
                    <a:moveTo>
                      <a:pt x="74" y="140"/>
                    </a:moveTo>
                    <a:cubicBezTo>
                      <a:pt x="74" y="149"/>
                      <a:pt x="73" y="162"/>
                      <a:pt x="61" y="164"/>
                    </a:cubicBezTo>
                    <a:cubicBezTo>
                      <a:pt x="46" y="164"/>
                      <a:pt x="28" y="171"/>
                      <a:pt x="21" y="152"/>
                    </a:cubicBezTo>
                    <a:cubicBezTo>
                      <a:pt x="15" y="139"/>
                      <a:pt x="31" y="140"/>
                      <a:pt x="38" y="137"/>
                    </a:cubicBezTo>
                    <a:cubicBezTo>
                      <a:pt x="49" y="135"/>
                      <a:pt x="62" y="134"/>
                      <a:pt x="73" y="134"/>
                    </a:cubicBezTo>
                    <a:cubicBezTo>
                      <a:pt x="74" y="140"/>
                      <a:pt x="74" y="140"/>
                      <a:pt x="74" y="140"/>
                    </a:cubicBezTo>
                    <a:close/>
                    <a:moveTo>
                      <a:pt x="235" y="152"/>
                    </a:moveTo>
                    <a:cubicBezTo>
                      <a:pt x="211" y="161"/>
                      <a:pt x="183" y="162"/>
                      <a:pt x="157" y="160"/>
                    </a:cubicBezTo>
                    <a:cubicBezTo>
                      <a:pt x="146" y="156"/>
                      <a:pt x="143" y="139"/>
                      <a:pt x="152" y="132"/>
                    </a:cubicBezTo>
                    <a:cubicBezTo>
                      <a:pt x="165" y="122"/>
                      <a:pt x="184" y="123"/>
                      <a:pt x="199" y="122"/>
                    </a:cubicBezTo>
                    <a:cubicBezTo>
                      <a:pt x="212" y="121"/>
                      <a:pt x="222" y="120"/>
                      <a:pt x="235" y="124"/>
                    </a:cubicBezTo>
                    <a:cubicBezTo>
                      <a:pt x="247" y="129"/>
                      <a:pt x="246" y="148"/>
                      <a:pt x="235" y="152"/>
                    </a:cubicBezTo>
                    <a:cubicBezTo>
                      <a:pt x="235" y="152"/>
                      <a:pt x="235" y="152"/>
                      <a:pt x="235" y="152"/>
                    </a:cubicBezTo>
                    <a:close/>
                    <a:moveTo>
                      <a:pt x="71" y="103"/>
                    </a:moveTo>
                    <a:cubicBezTo>
                      <a:pt x="73" y="109"/>
                      <a:pt x="74" y="116"/>
                      <a:pt x="68" y="117"/>
                    </a:cubicBezTo>
                    <a:cubicBezTo>
                      <a:pt x="52" y="117"/>
                      <a:pt x="38" y="122"/>
                      <a:pt x="20" y="123"/>
                    </a:cubicBezTo>
                    <a:cubicBezTo>
                      <a:pt x="17" y="119"/>
                      <a:pt x="18" y="112"/>
                      <a:pt x="19" y="107"/>
                    </a:cubicBezTo>
                    <a:cubicBezTo>
                      <a:pt x="21" y="102"/>
                      <a:pt x="22" y="100"/>
                      <a:pt x="26" y="97"/>
                    </a:cubicBezTo>
                    <a:cubicBezTo>
                      <a:pt x="37" y="90"/>
                      <a:pt x="51" y="89"/>
                      <a:pt x="62" y="94"/>
                    </a:cubicBezTo>
                    <a:cubicBezTo>
                      <a:pt x="63" y="94"/>
                      <a:pt x="64" y="94"/>
                      <a:pt x="65" y="95"/>
                    </a:cubicBezTo>
                    <a:cubicBezTo>
                      <a:pt x="69" y="97"/>
                      <a:pt x="69" y="100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lose/>
                    <a:moveTo>
                      <a:pt x="216" y="99"/>
                    </a:moveTo>
                    <a:cubicBezTo>
                      <a:pt x="201" y="100"/>
                      <a:pt x="182" y="105"/>
                      <a:pt x="168" y="101"/>
                    </a:cubicBezTo>
                    <a:cubicBezTo>
                      <a:pt x="165" y="101"/>
                      <a:pt x="166" y="97"/>
                      <a:pt x="167" y="95"/>
                    </a:cubicBezTo>
                    <a:cubicBezTo>
                      <a:pt x="181" y="89"/>
                      <a:pt x="199" y="89"/>
                      <a:pt x="215" y="88"/>
                    </a:cubicBezTo>
                    <a:cubicBezTo>
                      <a:pt x="216" y="88"/>
                      <a:pt x="216" y="88"/>
                      <a:pt x="217" y="88"/>
                    </a:cubicBezTo>
                    <a:cubicBezTo>
                      <a:pt x="226" y="88"/>
                      <a:pt x="224" y="97"/>
                      <a:pt x="216" y="99"/>
                    </a:cubicBezTo>
                    <a:cubicBezTo>
                      <a:pt x="216" y="99"/>
                      <a:pt x="216" y="99"/>
                      <a:pt x="216" y="99"/>
                    </a:cubicBezTo>
                    <a:close/>
                    <a:moveTo>
                      <a:pt x="241" y="90"/>
                    </a:moveTo>
                    <a:cubicBezTo>
                      <a:pt x="241" y="90"/>
                      <a:pt x="241" y="90"/>
                      <a:pt x="241" y="90"/>
                    </a:cubicBezTo>
                    <a:cubicBezTo>
                      <a:pt x="236" y="71"/>
                      <a:pt x="204" y="74"/>
                      <a:pt x="189" y="76"/>
                    </a:cubicBezTo>
                    <a:cubicBezTo>
                      <a:pt x="176" y="77"/>
                      <a:pt x="161" y="77"/>
                      <a:pt x="152" y="89"/>
                    </a:cubicBezTo>
                    <a:cubicBezTo>
                      <a:pt x="150" y="95"/>
                      <a:pt x="149" y="105"/>
                      <a:pt x="154" y="110"/>
                    </a:cubicBezTo>
                    <a:cubicBezTo>
                      <a:pt x="173" y="117"/>
                      <a:pt x="197" y="116"/>
                      <a:pt x="217" y="112"/>
                    </a:cubicBezTo>
                    <a:cubicBezTo>
                      <a:pt x="229" y="110"/>
                      <a:pt x="244" y="107"/>
                      <a:pt x="241" y="90"/>
                    </a:cubicBezTo>
                    <a:close/>
                    <a:moveTo>
                      <a:pt x="141" y="19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44" y="9"/>
                      <a:pt x="134" y="0"/>
                      <a:pt x="128" y="9"/>
                    </a:cubicBezTo>
                    <a:cubicBezTo>
                      <a:pt x="117" y="27"/>
                      <a:pt x="118" y="45"/>
                      <a:pt x="96" y="63"/>
                    </a:cubicBezTo>
                    <a:cubicBezTo>
                      <a:pt x="94" y="67"/>
                      <a:pt x="89" y="73"/>
                      <a:pt x="94" y="77"/>
                    </a:cubicBezTo>
                    <a:cubicBezTo>
                      <a:pt x="104" y="81"/>
                      <a:pt x="111" y="69"/>
                      <a:pt x="119" y="65"/>
                    </a:cubicBezTo>
                    <a:cubicBezTo>
                      <a:pt x="126" y="85"/>
                      <a:pt x="105" y="99"/>
                      <a:pt x="92" y="111"/>
                    </a:cubicBezTo>
                    <a:cubicBezTo>
                      <a:pt x="88" y="100"/>
                      <a:pt x="86" y="84"/>
                      <a:pt x="74" y="76"/>
                    </a:cubicBezTo>
                    <a:cubicBezTo>
                      <a:pt x="64" y="71"/>
                      <a:pt x="57" y="70"/>
                      <a:pt x="44" y="72"/>
                    </a:cubicBezTo>
                    <a:cubicBezTo>
                      <a:pt x="29" y="75"/>
                      <a:pt x="12" y="79"/>
                      <a:pt x="5" y="94"/>
                    </a:cubicBezTo>
                    <a:cubicBezTo>
                      <a:pt x="4" y="97"/>
                      <a:pt x="4" y="101"/>
                      <a:pt x="4" y="104"/>
                    </a:cubicBezTo>
                    <a:cubicBezTo>
                      <a:pt x="2" y="129"/>
                      <a:pt x="0" y="158"/>
                      <a:pt x="16" y="177"/>
                    </a:cubicBezTo>
                    <a:cubicBezTo>
                      <a:pt x="20" y="181"/>
                      <a:pt x="21" y="182"/>
                      <a:pt x="26" y="183"/>
                    </a:cubicBezTo>
                    <a:cubicBezTo>
                      <a:pt x="45" y="189"/>
                      <a:pt x="70" y="188"/>
                      <a:pt x="85" y="176"/>
                    </a:cubicBezTo>
                    <a:cubicBezTo>
                      <a:pt x="98" y="167"/>
                      <a:pt x="92" y="149"/>
                      <a:pt x="94" y="136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17" y="132"/>
                      <a:pt x="109" y="158"/>
                      <a:pt x="107" y="187"/>
                    </a:cubicBezTo>
                    <a:cubicBezTo>
                      <a:pt x="107" y="189"/>
                      <a:pt x="107" y="199"/>
                      <a:pt x="103" y="199"/>
                    </a:cubicBezTo>
                    <a:cubicBezTo>
                      <a:pt x="89" y="199"/>
                      <a:pt x="37" y="194"/>
                      <a:pt x="11" y="207"/>
                    </a:cubicBezTo>
                    <a:cubicBezTo>
                      <a:pt x="6" y="210"/>
                      <a:pt x="3" y="217"/>
                      <a:pt x="8" y="220"/>
                    </a:cubicBezTo>
                    <a:cubicBezTo>
                      <a:pt x="15" y="222"/>
                      <a:pt x="23" y="223"/>
                      <a:pt x="30" y="223"/>
                    </a:cubicBezTo>
                    <a:cubicBezTo>
                      <a:pt x="52" y="222"/>
                      <a:pt x="74" y="216"/>
                      <a:pt x="96" y="214"/>
                    </a:cubicBezTo>
                    <a:cubicBezTo>
                      <a:pt x="100" y="214"/>
                      <a:pt x="102" y="215"/>
                      <a:pt x="106" y="216"/>
                    </a:cubicBezTo>
                    <a:cubicBezTo>
                      <a:pt x="108" y="237"/>
                      <a:pt x="109" y="258"/>
                      <a:pt x="114" y="278"/>
                    </a:cubicBezTo>
                    <a:cubicBezTo>
                      <a:pt x="117" y="284"/>
                      <a:pt x="121" y="294"/>
                      <a:pt x="129" y="291"/>
                    </a:cubicBezTo>
                    <a:cubicBezTo>
                      <a:pt x="135" y="290"/>
                      <a:pt x="135" y="283"/>
                      <a:pt x="133" y="278"/>
                    </a:cubicBezTo>
                    <a:cubicBezTo>
                      <a:pt x="116" y="223"/>
                      <a:pt x="125" y="173"/>
                      <a:pt x="139" y="116"/>
                    </a:cubicBezTo>
                    <a:cubicBezTo>
                      <a:pt x="140" y="112"/>
                      <a:pt x="141" y="108"/>
                      <a:pt x="142" y="105"/>
                    </a:cubicBezTo>
                    <a:cubicBezTo>
                      <a:pt x="144" y="94"/>
                      <a:pt x="129" y="80"/>
                      <a:pt x="141" y="71"/>
                    </a:cubicBezTo>
                    <a:cubicBezTo>
                      <a:pt x="169" y="67"/>
                      <a:pt x="198" y="64"/>
                      <a:pt x="229" y="64"/>
                    </a:cubicBezTo>
                    <a:cubicBezTo>
                      <a:pt x="236" y="66"/>
                      <a:pt x="240" y="58"/>
                      <a:pt x="238" y="52"/>
                    </a:cubicBezTo>
                    <a:cubicBezTo>
                      <a:pt x="229" y="40"/>
                      <a:pt x="170" y="45"/>
                      <a:pt x="154" y="51"/>
                    </a:cubicBezTo>
                    <a:cubicBezTo>
                      <a:pt x="148" y="53"/>
                      <a:pt x="141" y="57"/>
                      <a:pt x="135" y="51"/>
                    </a:cubicBezTo>
                    <a:cubicBezTo>
                      <a:pt x="128" y="40"/>
                      <a:pt x="140" y="30"/>
                      <a:pt x="14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89C66BD9-EB3D-430D-8C21-0F57771698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0829" y="2564410"/>
                <a:ext cx="2524551" cy="1798667"/>
              </a:xfrm>
              <a:custGeom>
                <a:avLst/>
                <a:gdLst>
                  <a:gd name="T0" fmla="*/ 415 w 423"/>
                  <a:gd name="T1" fmla="*/ 267 h 300"/>
                  <a:gd name="T2" fmla="*/ 406 w 423"/>
                  <a:gd name="T3" fmla="*/ 293 h 300"/>
                  <a:gd name="T4" fmla="*/ 368 w 423"/>
                  <a:gd name="T5" fmla="*/ 262 h 300"/>
                  <a:gd name="T6" fmla="*/ 423 w 423"/>
                  <a:gd name="T7" fmla="*/ 207 h 300"/>
                  <a:gd name="T8" fmla="*/ 375 w 423"/>
                  <a:gd name="T9" fmla="*/ 225 h 300"/>
                  <a:gd name="T10" fmla="*/ 421 w 423"/>
                  <a:gd name="T11" fmla="*/ 188 h 300"/>
                  <a:gd name="T12" fmla="*/ 378 w 423"/>
                  <a:gd name="T13" fmla="*/ 143 h 300"/>
                  <a:gd name="T14" fmla="*/ 375 w 423"/>
                  <a:gd name="T15" fmla="*/ 165 h 300"/>
                  <a:gd name="T16" fmla="*/ 388 w 423"/>
                  <a:gd name="T17" fmla="*/ 161 h 300"/>
                  <a:gd name="T18" fmla="*/ 395 w 423"/>
                  <a:gd name="T19" fmla="*/ 134 h 300"/>
                  <a:gd name="T20" fmla="*/ 413 w 423"/>
                  <a:gd name="T21" fmla="*/ 155 h 300"/>
                  <a:gd name="T22" fmla="*/ 407 w 423"/>
                  <a:gd name="T23" fmla="*/ 156 h 300"/>
                  <a:gd name="T24" fmla="*/ 394 w 423"/>
                  <a:gd name="T25" fmla="*/ 142 h 300"/>
                  <a:gd name="T26" fmla="*/ 385 w 423"/>
                  <a:gd name="T27" fmla="*/ 174 h 300"/>
                  <a:gd name="T28" fmla="*/ 366 w 423"/>
                  <a:gd name="T29" fmla="*/ 151 h 300"/>
                  <a:gd name="T30" fmla="*/ 360 w 423"/>
                  <a:gd name="T31" fmla="*/ 93 h 300"/>
                  <a:gd name="T32" fmla="*/ 381 w 423"/>
                  <a:gd name="T33" fmla="*/ 107 h 300"/>
                  <a:gd name="T34" fmla="*/ 360 w 423"/>
                  <a:gd name="T35" fmla="*/ 93 h 300"/>
                  <a:gd name="T36" fmla="*/ 360 w 423"/>
                  <a:gd name="T37" fmla="*/ 102 h 300"/>
                  <a:gd name="T38" fmla="*/ 360 w 423"/>
                  <a:gd name="T39" fmla="*/ 119 h 300"/>
                  <a:gd name="T40" fmla="*/ 367 w 423"/>
                  <a:gd name="T41" fmla="*/ 114 h 300"/>
                  <a:gd name="T42" fmla="*/ 389 w 423"/>
                  <a:gd name="T43" fmla="*/ 107 h 300"/>
                  <a:gd name="T44" fmla="*/ 336 w 423"/>
                  <a:gd name="T45" fmla="*/ 104 h 300"/>
                  <a:gd name="T46" fmla="*/ 354 w 423"/>
                  <a:gd name="T47" fmla="*/ 63 h 300"/>
                  <a:gd name="T48" fmla="*/ 340 w 423"/>
                  <a:gd name="T49" fmla="*/ 77 h 300"/>
                  <a:gd name="T50" fmla="*/ 329 w 423"/>
                  <a:gd name="T51" fmla="*/ 95 h 300"/>
                  <a:gd name="T52" fmla="*/ 315 w 423"/>
                  <a:gd name="T53" fmla="*/ 26 h 300"/>
                  <a:gd name="T54" fmla="*/ 280 w 423"/>
                  <a:gd name="T55" fmla="*/ 48 h 300"/>
                  <a:gd name="T56" fmla="*/ 243 w 423"/>
                  <a:gd name="T57" fmla="*/ 49 h 300"/>
                  <a:gd name="T58" fmla="*/ 243 w 423"/>
                  <a:gd name="T59" fmla="*/ 49 h 300"/>
                  <a:gd name="T60" fmla="*/ 224 w 423"/>
                  <a:gd name="T61" fmla="*/ 36 h 300"/>
                  <a:gd name="T62" fmla="*/ 224 w 423"/>
                  <a:gd name="T63" fmla="*/ 46 h 300"/>
                  <a:gd name="T64" fmla="*/ 163 w 423"/>
                  <a:gd name="T65" fmla="*/ 5 h 300"/>
                  <a:gd name="T66" fmla="*/ 174 w 423"/>
                  <a:gd name="T67" fmla="*/ 49 h 300"/>
                  <a:gd name="T68" fmla="*/ 142 w 423"/>
                  <a:gd name="T69" fmla="*/ 40 h 300"/>
                  <a:gd name="T70" fmla="*/ 151 w 423"/>
                  <a:gd name="T71" fmla="*/ 46 h 300"/>
                  <a:gd name="T72" fmla="*/ 171 w 423"/>
                  <a:gd name="T73" fmla="*/ 31 h 300"/>
                  <a:gd name="T74" fmla="*/ 55 w 423"/>
                  <a:gd name="T75" fmla="*/ 69 h 300"/>
                  <a:gd name="T76" fmla="*/ 109 w 423"/>
                  <a:gd name="T77" fmla="*/ 82 h 300"/>
                  <a:gd name="T78" fmla="*/ 82 w 423"/>
                  <a:gd name="T79" fmla="*/ 107 h 300"/>
                  <a:gd name="T80" fmla="*/ 31 w 423"/>
                  <a:gd name="T81" fmla="*/ 112 h 300"/>
                  <a:gd name="T82" fmla="*/ 60 w 423"/>
                  <a:gd name="T83" fmla="*/ 145 h 300"/>
                  <a:gd name="T84" fmla="*/ 78 w 423"/>
                  <a:gd name="T85" fmla="*/ 113 h 300"/>
                  <a:gd name="T86" fmla="*/ 43 w 423"/>
                  <a:gd name="T87" fmla="*/ 186 h 300"/>
                  <a:gd name="T88" fmla="*/ 39 w 423"/>
                  <a:gd name="T89" fmla="*/ 160 h 300"/>
                  <a:gd name="T90" fmla="*/ 10 w 423"/>
                  <a:gd name="T91" fmla="*/ 168 h 300"/>
                  <a:gd name="T92" fmla="*/ 2 w 423"/>
                  <a:gd name="T93" fmla="*/ 183 h 300"/>
                  <a:gd name="T94" fmla="*/ 21 w 423"/>
                  <a:gd name="T95" fmla="*/ 150 h 300"/>
                  <a:gd name="T96" fmla="*/ 50 w 423"/>
                  <a:gd name="T97" fmla="*/ 163 h 300"/>
                  <a:gd name="T98" fmla="*/ 0 w 423"/>
                  <a:gd name="T99" fmla="*/ 215 h 300"/>
                  <a:gd name="T100" fmla="*/ 45 w 423"/>
                  <a:gd name="T101" fmla="*/ 213 h 300"/>
                  <a:gd name="T102" fmla="*/ 29 w 423"/>
                  <a:gd name="T103" fmla="*/ 243 h 300"/>
                  <a:gd name="T104" fmla="*/ 37 w 423"/>
                  <a:gd name="T105" fmla="*/ 235 h 300"/>
                  <a:gd name="T106" fmla="*/ 27 w 423"/>
                  <a:gd name="T107" fmla="*/ 213 h 300"/>
                  <a:gd name="T108" fmla="*/ 8 w 423"/>
                  <a:gd name="T109" fmla="*/ 269 h 300"/>
                  <a:gd name="T110" fmla="*/ 27 w 423"/>
                  <a:gd name="T111" fmla="*/ 265 h 300"/>
                  <a:gd name="T112" fmla="*/ 62 w 423"/>
                  <a:gd name="T113" fmla="*/ 281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3" h="300">
                    <a:moveTo>
                      <a:pt x="368" y="262"/>
                    </a:moveTo>
                    <a:cubicBezTo>
                      <a:pt x="386" y="268"/>
                      <a:pt x="386" y="268"/>
                      <a:pt x="386" y="268"/>
                    </a:cubicBezTo>
                    <a:cubicBezTo>
                      <a:pt x="417" y="260"/>
                      <a:pt x="417" y="260"/>
                      <a:pt x="417" y="260"/>
                    </a:cubicBezTo>
                    <a:cubicBezTo>
                      <a:pt x="415" y="267"/>
                      <a:pt x="415" y="267"/>
                      <a:pt x="415" y="267"/>
                    </a:cubicBezTo>
                    <a:cubicBezTo>
                      <a:pt x="399" y="271"/>
                      <a:pt x="399" y="271"/>
                      <a:pt x="399" y="271"/>
                    </a:cubicBezTo>
                    <a:cubicBezTo>
                      <a:pt x="396" y="272"/>
                      <a:pt x="393" y="272"/>
                      <a:pt x="390" y="273"/>
                    </a:cubicBezTo>
                    <a:cubicBezTo>
                      <a:pt x="392" y="275"/>
                      <a:pt x="394" y="277"/>
                      <a:pt x="396" y="280"/>
                    </a:cubicBezTo>
                    <a:cubicBezTo>
                      <a:pt x="406" y="293"/>
                      <a:pt x="406" y="293"/>
                      <a:pt x="406" y="293"/>
                    </a:cubicBezTo>
                    <a:cubicBezTo>
                      <a:pt x="403" y="300"/>
                      <a:pt x="403" y="300"/>
                      <a:pt x="403" y="300"/>
                    </a:cubicBezTo>
                    <a:cubicBezTo>
                      <a:pt x="384" y="274"/>
                      <a:pt x="384" y="274"/>
                      <a:pt x="384" y="274"/>
                    </a:cubicBezTo>
                    <a:cubicBezTo>
                      <a:pt x="366" y="267"/>
                      <a:pt x="366" y="267"/>
                      <a:pt x="366" y="267"/>
                    </a:cubicBezTo>
                    <a:cubicBezTo>
                      <a:pt x="368" y="262"/>
                      <a:pt x="368" y="262"/>
                      <a:pt x="368" y="262"/>
                    </a:cubicBezTo>
                    <a:close/>
                    <a:moveTo>
                      <a:pt x="376" y="219"/>
                    </a:moveTo>
                    <a:cubicBezTo>
                      <a:pt x="416" y="222"/>
                      <a:pt x="416" y="222"/>
                      <a:pt x="416" y="222"/>
                    </a:cubicBezTo>
                    <a:cubicBezTo>
                      <a:pt x="417" y="207"/>
                      <a:pt x="417" y="207"/>
                      <a:pt x="417" y="207"/>
                    </a:cubicBezTo>
                    <a:cubicBezTo>
                      <a:pt x="423" y="207"/>
                      <a:pt x="423" y="207"/>
                      <a:pt x="423" y="207"/>
                    </a:cubicBezTo>
                    <a:cubicBezTo>
                      <a:pt x="420" y="244"/>
                      <a:pt x="420" y="244"/>
                      <a:pt x="420" y="244"/>
                    </a:cubicBezTo>
                    <a:cubicBezTo>
                      <a:pt x="415" y="243"/>
                      <a:pt x="415" y="243"/>
                      <a:pt x="415" y="243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375" y="225"/>
                      <a:pt x="375" y="225"/>
                      <a:pt x="375" y="225"/>
                    </a:cubicBezTo>
                    <a:cubicBezTo>
                      <a:pt x="376" y="219"/>
                      <a:pt x="376" y="219"/>
                      <a:pt x="376" y="219"/>
                    </a:cubicBezTo>
                    <a:close/>
                    <a:moveTo>
                      <a:pt x="374" y="189"/>
                    </a:moveTo>
                    <a:cubicBezTo>
                      <a:pt x="420" y="182"/>
                      <a:pt x="420" y="182"/>
                      <a:pt x="420" y="182"/>
                    </a:cubicBezTo>
                    <a:cubicBezTo>
                      <a:pt x="421" y="188"/>
                      <a:pt x="421" y="188"/>
                      <a:pt x="421" y="188"/>
                    </a:cubicBezTo>
                    <a:cubicBezTo>
                      <a:pt x="375" y="195"/>
                      <a:pt x="375" y="195"/>
                      <a:pt x="375" y="195"/>
                    </a:cubicBezTo>
                    <a:cubicBezTo>
                      <a:pt x="374" y="189"/>
                      <a:pt x="374" y="189"/>
                      <a:pt x="374" y="189"/>
                    </a:cubicBezTo>
                    <a:close/>
                    <a:moveTo>
                      <a:pt x="376" y="138"/>
                    </a:moveTo>
                    <a:cubicBezTo>
                      <a:pt x="378" y="143"/>
                      <a:pt x="378" y="143"/>
                      <a:pt x="378" y="143"/>
                    </a:cubicBezTo>
                    <a:cubicBezTo>
                      <a:pt x="376" y="144"/>
                      <a:pt x="375" y="145"/>
                      <a:pt x="373" y="147"/>
                    </a:cubicBezTo>
                    <a:cubicBezTo>
                      <a:pt x="372" y="148"/>
                      <a:pt x="372" y="150"/>
                      <a:pt x="371" y="152"/>
                    </a:cubicBezTo>
                    <a:cubicBezTo>
                      <a:pt x="371" y="155"/>
                      <a:pt x="371" y="157"/>
                      <a:pt x="372" y="160"/>
                    </a:cubicBezTo>
                    <a:cubicBezTo>
                      <a:pt x="373" y="162"/>
                      <a:pt x="374" y="164"/>
                      <a:pt x="375" y="165"/>
                    </a:cubicBezTo>
                    <a:cubicBezTo>
                      <a:pt x="376" y="167"/>
                      <a:pt x="377" y="168"/>
                      <a:pt x="379" y="168"/>
                    </a:cubicBezTo>
                    <a:cubicBezTo>
                      <a:pt x="380" y="169"/>
                      <a:pt x="382" y="169"/>
                      <a:pt x="383" y="168"/>
                    </a:cubicBezTo>
                    <a:cubicBezTo>
                      <a:pt x="384" y="168"/>
                      <a:pt x="385" y="167"/>
                      <a:pt x="386" y="166"/>
                    </a:cubicBezTo>
                    <a:cubicBezTo>
                      <a:pt x="387" y="165"/>
                      <a:pt x="388" y="163"/>
                      <a:pt x="388" y="161"/>
                    </a:cubicBezTo>
                    <a:cubicBezTo>
                      <a:pt x="388" y="160"/>
                      <a:pt x="388" y="157"/>
                      <a:pt x="387" y="153"/>
                    </a:cubicBezTo>
                    <a:cubicBezTo>
                      <a:pt x="387" y="148"/>
                      <a:pt x="387" y="145"/>
                      <a:pt x="388" y="143"/>
                    </a:cubicBezTo>
                    <a:cubicBezTo>
                      <a:pt x="388" y="141"/>
                      <a:pt x="389" y="139"/>
                      <a:pt x="390" y="137"/>
                    </a:cubicBezTo>
                    <a:cubicBezTo>
                      <a:pt x="392" y="136"/>
                      <a:pt x="393" y="135"/>
                      <a:pt x="395" y="134"/>
                    </a:cubicBezTo>
                    <a:cubicBezTo>
                      <a:pt x="398" y="133"/>
                      <a:pt x="400" y="133"/>
                      <a:pt x="402" y="134"/>
                    </a:cubicBezTo>
                    <a:cubicBezTo>
                      <a:pt x="404" y="135"/>
                      <a:pt x="407" y="136"/>
                      <a:pt x="408" y="138"/>
                    </a:cubicBezTo>
                    <a:cubicBezTo>
                      <a:pt x="410" y="140"/>
                      <a:pt x="411" y="143"/>
                      <a:pt x="412" y="146"/>
                    </a:cubicBezTo>
                    <a:cubicBezTo>
                      <a:pt x="413" y="149"/>
                      <a:pt x="414" y="152"/>
                      <a:pt x="413" y="155"/>
                    </a:cubicBezTo>
                    <a:cubicBezTo>
                      <a:pt x="413" y="158"/>
                      <a:pt x="412" y="160"/>
                      <a:pt x="410" y="162"/>
                    </a:cubicBezTo>
                    <a:cubicBezTo>
                      <a:pt x="409" y="164"/>
                      <a:pt x="407" y="166"/>
                      <a:pt x="404" y="167"/>
                    </a:cubicBezTo>
                    <a:cubicBezTo>
                      <a:pt x="402" y="161"/>
                      <a:pt x="402" y="161"/>
                      <a:pt x="402" y="161"/>
                    </a:cubicBezTo>
                    <a:cubicBezTo>
                      <a:pt x="405" y="160"/>
                      <a:pt x="407" y="158"/>
                      <a:pt x="407" y="156"/>
                    </a:cubicBezTo>
                    <a:cubicBezTo>
                      <a:pt x="408" y="154"/>
                      <a:pt x="408" y="151"/>
                      <a:pt x="407" y="148"/>
                    </a:cubicBezTo>
                    <a:cubicBezTo>
                      <a:pt x="406" y="144"/>
                      <a:pt x="405" y="142"/>
                      <a:pt x="403" y="140"/>
                    </a:cubicBezTo>
                    <a:cubicBezTo>
                      <a:pt x="401" y="139"/>
                      <a:pt x="399" y="139"/>
                      <a:pt x="397" y="139"/>
                    </a:cubicBezTo>
                    <a:cubicBezTo>
                      <a:pt x="396" y="140"/>
                      <a:pt x="395" y="141"/>
                      <a:pt x="394" y="142"/>
                    </a:cubicBezTo>
                    <a:cubicBezTo>
                      <a:pt x="393" y="144"/>
                      <a:pt x="393" y="147"/>
                      <a:pt x="394" y="152"/>
                    </a:cubicBezTo>
                    <a:cubicBezTo>
                      <a:pt x="394" y="157"/>
                      <a:pt x="394" y="161"/>
                      <a:pt x="394" y="163"/>
                    </a:cubicBezTo>
                    <a:cubicBezTo>
                      <a:pt x="393" y="166"/>
                      <a:pt x="392" y="168"/>
                      <a:pt x="391" y="170"/>
                    </a:cubicBezTo>
                    <a:cubicBezTo>
                      <a:pt x="389" y="172"/>
                      <a:pt x="388" y="173"/>
                      <a:pt x="385" y="174"/>
                    </a:cubicBezTo>
                    <a:cubicBezTo>
                      <a:pt x="383" y="174"/>
                      <a:pt x="380" y="175"/>
                      <a:pt x="378" y="174"/>
                    </a:cubicBezTo>
                    <a:cubicBezTo>
                      <a:pt x="375" y="173"/>
                      <a:pt x="373" y="172"/>
                      <a:pt x="371" y="169"/>
                    </a:cubicBezTo>
                    <a:cubicBezTo>
                      <a:pt x="369" y="167"/>
                      <a:pt x="368" y="165"/>
                      <a:pt x="367" y="161"/>
                    </a:cubicBezTo>
                    <a:cubicBezTo>
                      <a:pt x="366" y="157"/>
                      <a:pt x="365" y="154"/>
                      <a:pt x="366" y="151"/>
                    </a:cubicBezTo>
                    <a:cubicBezTo>
                      <a:pt x="366" y="148"/>
                      <a:pt x="367" y="145"/>
                      <a:pt x="369" y="143"/>
                    </a:cubicBezTo>
                    <a:cubicBezTo>
                      <a:pt x="371" y="141"/>
                      <a:pt x="373" y="139"/>
                      <a:pt x="376" y="138"/>
                    </a:cubicBezTo>
                    <a:cubicBezTo>
                      <a:pt x="376" y="138"/>
                      <a:pt x="376" y="138"/>
                      <a:pt x="376" y="138"/>
                    </a:cubicBezTo>
                    <a:close/>
                    <a:moveTo>
                      <a:pt x="360" y="93"/>
                    </a:moveTo>
                    <a:cubicBezTo>
                      <a:pt x="368" y="103"/>
                      <a:pt x="368" y="103"/>
                      <a:pt x="368" y="103"/>
                    </a:cubicBezTo>
                    <a:cubicBezTo>
                      <a:pt x="370" y="106"/>
                      <a:pt x="371" y="107"/>
                      <a:pt x="373" y="108"/>
                    </a:cubicBezTo>
                    <a:cubicBezTo>
                      <a:pt x="374" y="109"/>
                      <a:pt x="376" y="109"/>
                      <a:pt x="377" y="109"/>
                    </a:cubicBezTo>
                    <a:cubicBezTo>
                      <a:pt x="379" y="109"/>
                      <a:pt x="380" y="108"/>
                      <a:pt x="381" y="107"/>
                    </a:cubicBezTo>
                    <a:cubicBezTo>
                      <a:pt x="383" y="106"/>
                      <a:pt x="384" y="104"/>
                      <a:pt x="384" y="102"/>
                    </a:cubicBezTo>
                    <a:cubicBezTo>
                      <a:pt x="384" y="100"/>
                      <a:pt x="383" y="98"/>
                      <a:pt x="381" y="95"/>
                    </a:cubicBezTo>
                    <a:cubicBezTo>
                      <a:pt x="372" y="83"/>
                      <a:pt x="372" y="83"/>
                      <a:pt x="372" y="83"/>
                    </a:cubicBezTo>
                    <a:cubicBezTo>
                      <a:pt x="360" y="93"/>
                      <a:pt x="360" y="93"/>
                      <a:pt x="360" y="93"/>
                    </a:cubicBezTo>
                    <a:close/>
                    <a:moveTo>
                      <a:pt x="336" y="104"/>
                    </a:moveTo>
                    <a:cubicBezTo>
                      <a:pt x="339" y="109"/>
                      <a:pt x="339" y="109"/>
                      <a:pt x="339" y="109"/>
                    </a:cubicBezTo>
                    <a:cubicBezTo>
                      <a:pt x="356" y="96"/>
                      <a:pt x="356" y="96"/>
                      <a:pt x="356" y="96"/>
                    </a:cubicBezTo>
                    <a:cubicBezTo>
                      <a:pt x="360" y="102"/>
                      <a:pt x="360" y="102"/>
                      <a:pt x="360" y="102"/>
                    </a:cubicBezTo>
                    <a:cubicBezTo>
                      <a:pt x="361" y="103"/>
                      <a:pt x="362" y="104"/>
                      <a:pt x="362" y="105"/>
                    </a:cubicBezTo>
                    <a:cubicBezTo>
                      <a:pt x="362" y="106"/>
                      <a:pt x="363" y="106"/>
                      <a:pt x="363" y="108"/>
                    </a:cubicBezTo>
                    <a:cubicBezTo>
                      <a:pt x="363" y="109"/>
                      <a:pt x="363" y="110"/>
                      <a:pt x="362" y="112"/>
                    </a:cubicBezTo>
                    <a:cubicBezTo>
                      <a:pt x="362" y="114"/>
                      <a:pt x="361" y="116"/>
                      <a:pt x="360" y="119"/>
                    </a:cubicBezTo>
                    <a:cubicBezTo>
                      <a:pt x="356" y="130"/>
                      <a:pt x="356" y="130"/>
                      <a:pt x="356" y="130"/>
                    </a:cubicBezTo>
                    <a:cubicBezTo>
                      <a:pt x="361" y="136"/>
                      <a:pt x="361" y="136"/>
                      <a:pt x="361" y="136"/>
                    </a:cubicBezTo>
                    <a:cubicBezTo>
                      <a:pt x="366" y="122"/>
                      <a:pt x="366" y="122"/>
                      <a:pt x="366" y="122"/>
                    </a:cubicBezTo>
                    <a:cubicBezTo>
                      <a:pt x="367" y="119"/>
                      <a:pt x="367" y="117"/>
                      <a:pt x="367" y="114"/>
                    </a:cubicBezTo>
                    <a:cubicBezTo>
                      <a:pt x="368" y="113"/>
                      <a:pt x="367" y="112"/>
                      <a:pt x="367" y="110"/>
                    </a:cubicBezTo>
                    <a:cubicBezTo>
                      <a:pt x="370" y="113"/>
                      <a:pt x="373" y="115"/>
                      <a:pt x="376" y="115"/>
                    </a:cubicBezTo>
                    <a:cubicBezTo>
                      <a:pt x="380" y="115"/>
                      <a:pt x="382" y="114"/>
                      <a:pt x="385" y="112"/>
                    </a:cubicBezTo>
                    <a:cubicBezTo>
                      <a:pt x="387" y="111"/>
                      <a:pt x="388" y="109"/>
                      <a:pt x="389" y="107"/>
                    </a:cubicBezTo>
                    <a:cubicBezTo>
                      <a:pt x="390" y="104"/>
                      <a:pt x="390" y="102"/>
                      <a:pt x="390" y="100"/>
                    </a:cubicBezTo>
                    <a:cubicBezTo>
                      <a:pt x="389" y="98"/>
                      <a:pt x="387" y="95"/>
                      <a:pt x="385" y="92"/>
                    </a:cubicBezTo>
                    <a:cubicBezTo>
                      <a:pt x="372" y="75"/>
                      <a:pt x="372" y="75"/>
                      <a:pt x="372" y="75"/>
                    </a:cubicBezTo>
                    <a:cubicBezTo>
                      <a:pt x="336" y="104"/>
                      <a:pt x="336" y="104"/>
                      <a:pt x="336" y="104"/>
                    </a:cubicBezTo>
                    <a:close/>
                    <a:moveTo>
                      <a:pt x="302" y="73"/>
                    </a:moveTo>
                    <a:cubicBezTo>
                      <a:pt x="332" y="37"/>
                      <a:pt x="332" y="37"/>
                      <a:pt x="332" y="37"/>
                    </a:cubicBezTo>
                    <a:cubicBezTo>
                      <a:pt x="358" y="58"/>
                      <a:pt x="358" y="58"/>
                      <a:pt x="358" y="58"/>
                    </a:cubicBezTo>
                    <a:cubicBezTo>
                      <a:pt x="354" y="63"/>
                      <a:pt x="354" y="63"/>
                      <a:pt x="354" y="63"/>
                    </a:cubicBezTo>
                    <a:cubicBezTo>
                      <a:pt x="333" y="45"/>
                      <a:pt x="333" y="45"/>
                      <a:pt x="333" y="45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44" y="73"/>
                      <a:pt x="344" y="73"/>
                      <a:pt x="344" y="73"/>
                    </a:cubicBezTo>
                    <a:cubicBezTo>
                      <a:pt x="340" y="77"/>
                      <a:pt x="340" y="77"/>
                      <a:pt x="340" y="77"/>
                    </a:cubicBezTo>
                    <a:cubicBezTo>
                      <a:pt x="321" y="61"/>
                      <a:pt x="321" y="61"/>
                      <a:pt x="321" y="61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33" y="91"/>
                      <a:pt x="333" y="91"/>
                      <a:pt x="333" y="91"/>
                    </a:cubicBezTo>
                    <a:cubicBezTo>
                      <a:pt x="329" y="95"/>
                      <a:pt x="329" y="95"/>
                      <a:pt x="329" y="95"/>
                    </a:cubicBezTo>
                    <a:cubicBezTo>
                      <a:pt x="302" y="73"/>
                      <a:pt x="302" y="73"/>
                      <a:pt x="302" y="73"/>
                    </a:cubicBezTo>
                    <a:close/>
                    <a:moveTo>
                      <a:pt x="274" y="59"/>
                    </a:moveTo>
                    <a:cubicBezTo>
                      <a:pt x="280" y="61"/>
                      <a:pt x="280" y="61"/>
                      <a:pt x="280" y="61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09" y="24"/>
                      <a:pt x="309" y="24"/>
                      <a:pt x="309" y="24"/>
                    </a:cubicBezTo>
                    <a:cubicBezTo>
                      <a:pt x="284" y="50"/>
                      <a:pt x="284" y="50"/>
                      <a:pt x="284" y="50"/>
                    </a:cubicBezTo>
                    <a:cubicBezTo>
                      <a:pt x="282" y="51"/>
                      <a:pt x="281" y="53"/>
                      <a:pt x="279" y="55"/>
                    </a:cubicBezTo>
                    <a:cubicBezTo>
                      <a:pt x="279" y="53"/>
                      <a:pt x="280" y="50"/>
                      <a:pt x="280" y="48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76" y="9"/>
                      <a:pt x="276" y="9"/>
                      <a:pt x="276" y="9"/>
                    </a:cubicBezTo>
                    <a:cubicBezTo>
                      <a:pt x="274" y="59"/>
                      <a:pt x="274" y="59"/>
                      <a:pt x="274" y="59"/>
                    </a:cubicBezTo>
                    <a:close/>
                    <a:moveTo>
                      <a:pt x="243" y="49"/>
                    </a:moveTo>
                    <a:cubicBezTo>
                      <a:pt x="253" y="4"/>
                      <a:pt x="253" y="4"/>
                      <a:pt x="253" y="4"/>
                    </a:cubicBezTo>
                    <a:cubicBezTo>
                      <a:pt x="259" y="5"/>
                      <a:pt x="259" y="5"/>
                      <a:pt x="259" y="5"/>
                    </a:cubicBezTo>
                    <a:cubicBezTo>
                      <a:pt x="249" y="51"/>
                      <a:pt x="249" y="51"/>
                      <a:pt x="249" y="51"/>
                    </a:cubicBezTo>
                    <a:cubicBezTo>
                      <a:pt x="243" y="49"/>
                      <a:pt x="243" y="49"/>
                      <a:pt x="243" y="49"/>
                    </a:cubicBezTo>
                    <a:close/>
                    <a:moveTo>
                      <a:pt x="194" y="46"/>
                    </a:moveTo>
                    <a:cubicBezTo>
                      <a:pt x="194" y="0"/>
                      <a:pt x="194" y="0"/>
                      <a:pt x="194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24" y="36"/>
                      <a:pt x="224" y="36"/>
                      <a:pt x="224" y="36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200" y="46"/>
                      <a:pt x="200" y="46"/>
                      <a:pt x="200" y="46"/>
                    </a:cubicBezTo>
                    <a:cubicBezTo>
                      <a:pt x="194" y="46"/>
                      <a:pt x="194" y="46"/>
                      <a:pt x="194" y="46"/>
                    </a:cubicBezTo>
                    <a:close/>
                    <a:moveTo>
                      <a:pt x="163" y="5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8" y="34"/>
                      <a:pt x="178" y="38"/>
                      <a:pt x="178" y="41"/>
                    </a:cubicBezTo>
                    <a:cubicBezTo>
                      <a:pt x="178" y="44"/>
                      <a:pt x="177" y="46"/>
                      <a:pt x="174" y="49"/>
                    </a:cubicBezTo>
                    <a:cubicBezTo>
                      <a:pt x="172" y="51"/>
                      <a:pt x="169" y="53"/>
                      <a:pt x="165" y="54"/>
                    </a:cubicBezTo>
                    <a:cubicBezTo>
                      <a:pt x="161" y="55"/>
                      <a:pt x="157" y="56"/>
                      <a:pt x="154" y="55"/>
                    </a:cubicBezTo>
                    <a:cubicBezTo>
                      <a:pt x="151" y="54"/>
                      <a:pt x="148" y="53"/>
                      <a:pt x="146" y="50"/>
                    </a:cubicBezTo>
                    <a:cubicBezTo>
                      <a:pt x="145" y="48"/>
                      <a:pt x="143" y="44"/>
                      <a:pt x="142" y="40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47" y="38"/>
                      <a:pt x="147" y="38"/>
                      <a:pt x="147" y="38"/>
                    </a:cubicBezTo>
                    <a:cubicBezTo>
                      <a:pt x="149" y="42"/>
                      <a:pt x="150" y="45"/>
                      <a:pt x="151" y="46"/>
                    </a:cubicBezTo>
                    <a:cubicBezTo>
                      <a:pt x="152" y="48"/>
                      <a:pt x="154" y="49"/>
                      <a:pt x="156" y="49"/>
                    </a:cubicBezTo>
                    <a:cubicBezTo>
                      <a:pt x="158" y="50"/>
                      <a:pt x="160" y="50"/>
                      <a:pt x="163" y="49"/>
                    </a:cubicBezTo>
                    <a:cubicBezTo>
                      <a:pt x="167" y="48"/>
                      <a:pt x="170" y="46"/>
                      <a:pt x="171" y="43"/>
                    </a:cubicBezTo>
                    <a:cubicBezTo>
                      <a:pt x="172" y="41"/>
                      <a:pt x="172" y="37"/>
                      <a:pt x="171" y="31"/>
                    </a:cubicBezTo>
                    <a:cubicBezTo>
                      <a:pt x="163" y="5"/>
                      <a:pt x="163" y="5"/>
                      <a:pt x="163" y="5"/>
                    </a:cubicBezTo>
                    <a:close/>
                    <a:moveTo>
                      <a:pt x="82" y="107"/>
                    </a:moveTo>
                    <a:cubicBezTo>
                      <a:pt x="50" y="73"/>
                      <a:pt x="50" y="73"/>
                      <a:pt x="50" y="73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7" y="48"/>
                      <a:pt x="77" y="48"/>
                      <a:pt x="77" y="48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86" y="103"/>
                      <a:pt x="86" y="103"/>
                      <a:pt x="86" y="103"/>
                    </a:cubicBezTo>
                    <a:cubicBezTo>
                      <a:pt x="82" y="107"/>
                      <a:pt x="82" y="107"/>
                      <a:pt x="82" y="107"/>
                    </a:cubicBezTo>
                    <a:close/>
                    <a:moveTo>
                      <a:pt x="47" y="130"/>
                    </a:moveTo>
                    <a:cubicBezTo>
                      <a:pt x="54" y="116"/>
                      <a:pt x="54" y="116"/>
                      <a:pt x="54" y="116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6" y="113"/>
                      <a:pt x="33" y="113"/>
                      <a:pt x="31" y="112"/>
                    </a:cubicBezTo>
                    <a:cubicBezTo>
                      <a:pt x="33" y="114"/>
                      <a:pt x="35" y="116"/>
                      <a:pt x="37" y="119"/>
                    </a:cubicBezTo>
                    <a:cubicBezTo>
                      <a:pt x="47" y="130"/>
                      <a:pt x="47" y="130"/>
                      <a:pt x="47" y="130"/>
                    </a:cubicBezTo>
                    <a:close/>
                    <a:moveTo>
                      <a:pt x="57" y="151"/>
                    </a:moveTo>
                    <a:cubicBezTo>
                      <a:pt x="60" y="145"/>
                      <a:pt x="60" y="145"/>
                      <a:pt x="60" y="145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59" y="117"/>
                      <a:pt x="59" y="117"/>
                      <a:pt x="59" y="117"/>
                    </a:cubicBezTo>
                    <a:cubicBezTo>
                      <a:pt x="74" y="119"/>
                      <a:pt x="74" y="119"/>
                      <a:pt x="74" y="119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57" y="151"/>
                      <a:pt x="57" y="151"/>
                      <a:pt x="57" y="151"/>
                    </a:cubicBezTo>
                    <a:close/>
                    <a:moveTo>
                      <a:pt x="43" y="186"/>
                    </a:move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73"/>
                      <a:pt x="46" y="171"/>
                      <a:pt x="46" y="169"/>
                    </a:cubicBezTo>
                    <a:cubicBezTo>
                      <a:pt x="46" y="167"/>
                      <a:pt x="45" y="166"/>
                      <a:pt x="44" y="164"/>
                    </a:cubicBezTo>
                    <a:cubicBezTo>
                      <a:pt x="43" y="163"/>
                      <a:pt x="42" y="161"/>
                      <a:pt x="39" y="160"/>
                    </a:cubicBezTo>
                    <a:cubicBezTo>
                      <a:pt x="37" y="158"/>
                      <a:pt x="34" y="157"/>
                      <a:pt x="31" y="156"/>
                    </a:cubicBezTo>
                    <a:cubicBezTo>
                      <a:pt x="26" y="155"/>
                      <a:pt x="23" y="155"/>
                      <a:pt x="20" y="156"/>
                    </a:cubicBezTo>
                    <a:cubicBezTo>
                      <a:pt x="17" y="157"/>
                      <a:pt x="15" y="159"/>
                      <a:pt x="13" y="161"/>
                    </a:cubicBezTo>
                    <a:cubicBezTo>
                      <a:pt x="12" y="162"/>
                      <a:pt x="11" y="165"/>
                      <a:pt x="10" y="168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43" y="186"/>
                      <a:pt x="43" y="186"/>
                      <a:pt x="43" y="186"/>
                    </a:cubicBezTo>
                    <a:close/>
                    <a:moveTo>
                      <a:pt x="47" y="193"/>
                    </a:moveTo>
                    <a:cubicBezTo>
                      <a:pt x="2" y="183"/>
                      <a:pt x="2" y="183"/>
                      <a:pt x="2" y="183"/>
                    </a:cubicBezTo>
                    <a:cubicBezTo>
                      <a:pt x="5" y="167"/>
                      <a:pt x="5" y="167"/>
                      <a:pt x="5" y="167"/>
                    </a:cubicBezTo>
                    <a:cubicBezTo>
                      <a:pt x="6" y="163"/>
                      <a:pt x="7" y="161"/>
                      <a:pt x="8" y="159"/>
                    </a:cubicBezTo>
                    <a:cubicBezTo>
                      <a:pt x="9" y="157"/>
                      <a:pt x="10" y="155"/>
                      <a:pt x="12" y="153"/>
                    </a:cubicBezTo>
                    <a:cubicBezTo>
                      <a:pt x="15" y="151"/>
                      <a:pt x="18" y="150"/>
                      <a:pt x="21" y="150"/>
                    </a:cubicBezTo>
                    <a:cubicBezTo>
                      <a:pt x="25" y="149"/>
                      <a:pt x="29" y="149"/>
                      <a:pt x="33" y="150"/>
                    </a:cubicBezTo>
                    <a:cubicBezTo>
                      <a:pt x="36" y="151"/>
                      <a:pt x="39" y="152"/>
                      <a:pt x="41" y="154"/>
                    </a:cubicBezTo>
                    <a:cubicBezTo>
                      <a:pt x="44" y="155"/>
                      <a:pt x="46" y="157"/>
                      <a:pt x="47" y="158"/>
                    </a:cubicBezTo>
                    <a:cubicBezTo>
                      <a:pt x="49" y="160"/>
                      <a:pt x="50" y="162"/>
                      <a:pt x="50" y="163"/>
                    </a:cubicBezTo>
                    <a:cubicBezTo>
                      <a:pt x="51" y="165"/>
                      <a:pt x="51" y="167"/>
                      <a:pt x="51" y="169"/>
                    </a:cubicBezTo>
                    <a:cubicBezTo>
                      <a:pt x="51" y="171"/>
                      <a:pt x="51" y="174"/>
                      <a:pt x="51" y="177"/>
                    </a:cubicBezTo>
                    <a:cubicBezTo>
                      <a:pt x="47" y="193"/>
                      <a:pt x="47" y="193"/>
                      <a:pt x="47" y="193"/>
                    </a:cubicBezTo>
                    <a:close/>
                    <a:moveTo>
                      <a:pt x="0" y="215"/>
                    </a:moveTo>
                    <a:cubicBezTo>
                      <a:pt x="0" y="209"/>
                      <a:pt x="0" y="209"/>
                      <a:pt x="0" y="209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31" y="207"/>
                      <a:pt x="35" y="207"/>
                      <a:pt x="38" y="208"/>
                    </a:cubicBezTo>
                    <a:cubicBezTo>
                      <a:pt x="40" y="209"/>
                      <a:pt x="43" y="210"/>
                      <a:pt x="45" y="213"/>
                    </a:cubicBezTo>
                    <a:cubicBezTo>
                      <a:pt x="47" y="216"/>
                      <a:pt x="48" y="219"/>
                      <a:pt x="48" y="224"/>
                    </a:cubicBezTo>
                    <a:cubicBezTo>
                      <a:pt x="48" y="228"/>
                      <a:pt x="48" y="232"/>
                      <a:pt x="46" y="234"/>
                    </a:cubicBezTo>
                    <a:cubicBezTo>
                      <a:pt x="45" y="237"/>
                      <a:pt x="43" y="239"/>
                      <a:pt x="40" y="241"/>
                    </a:cubicBezTo>
                    <a:cubicBezTo>
                      <a:pt x="38" y="242"/>
                      <a:pt x="34" y="243"/>
                      <a:pt x="29" y="243"/>
                    </a:cubicBezTo>
                    <a:cubicBezTo>
                      <a:pt x="2" y="245"/>
                      <a:pt x="2" y="245"/>
                      <a:pt x="2" y="245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28" y="237"/>
                      <a:pt x="28" y="237"/>
                      <a:pt x="28" y="237"/>
                    </a:cubicBezTo>
                    <a:cubicBezTo>
                      <a:pt x="33" y="237"/>
                      <a:pt x="35" y="236"/>
                      <a:pt x="37" y="235"/>
                    </a:cubicBezTo>
                    <a:cubicBezTo>
                      <a:pt x="39" y="235"/>
                      <a:pt x="41" y="233"/>
                      <a:pt x="41" y="231"/>
                    </a:cubicBezTo>
                    <a:cubicBezTo>
                      <a:pt x="42" y="229"/>
                      <a:pt x="43" y="227"/>
                      <a:pt x="43" y="225"/>
                    </a:cubicBezTo>
                    <a:cubicBezTo>
                      <a:pt x="42" y="220"/>
                      <a:pt x="41" y="217"/>
                      <a:pt x="39" y="215"/>
                    </a:cubicBezTo>
                    <a:cubicBezTo>
                      <a:pt x="37" y="213"/>
                      <a:pt x="33" y="213"/>
                      <a:pt x="27" y="213"/>
                    </a:cubicBezTo>
                    <a:cubicBezTo>
                      <a:pt x="0" y="215"/>
                      <a:pt x="0" y="215"/>
                      <a:pt x="0" y="215"/>
                    </a:cubicBezTo>
                    <a:close/>
                    <a:moveTo>
                      <a:pt x="62" y="281"/>
                    </a:moveTo>
                    <a:cubicBezTo>
                      <a:pt x="19" y="298"/>
                      <a:pt x="19" y="298"/>
                      <a:pt x="19" y="298"/>
                    </a:cubicBezTo>
                    <a:cubicBezTo>
                      <a:pt x="8" y="269"/>
                      <a:pt x="8" y="269"/>
                      <a:pt x="8" y="269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22" y="291"/>
                      <a:pt x="22" y="291"/>
                      <a:pt x="22" y="291"/>
                    </a:cubicBezTo>
                    <a:cubicBezTo>
                      <a:pt x="36" y="285"/>
                      <a:pt x="36" y="285"/>
                      <a:pt x="36" y="285"/>
                    </a:cubicBezTo>
                    <a:cubicBezTo>
                      <a:pt x="27" y="265"/>
                      <a:pt x="27" y="265"/>
                      <a:pt x="27" y="265"/>
                    </a:cubicBezTo>
                    <a:cubicBezTo>
                      <a:pt x="32" y="263"/>
                      <a:pt x="32" y="263"/>
                      <a:pt x="32" y="263"/>
                    </a:cubicBezTo>
                    <a:cubicBezTo>
                      <a:pt x="41" y="283"/>
                      <a:pt x="41" y="283"/>
                      <a:pt x="41" y="283"/>
                    </a:cubicBezTo>
                    <a:cubicBezTo>
                      <a:pt x="60" y="275"/>
                      <a:pt x="60" y="275"/>
                      <a:pt x="60" y="275"/>
                    </a:cubicBezTo>
                    <a:lnTo>
                      <a:pt x="62" y="2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06F8414-ACA7-4D42-81DC-849973D08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6034" y="3182012"/>
                <a:ext cx="721873" cy="731899"/>
              </a:xfrm>
              <a:custGeom>
                <a:avLst/>
                <a:gdLst>
                  <a:gd name="T0" fmla="*/ 100 w 121"/>
                  <a:gd name="T1" fmla="*/ 98 h 122"/>
                  <a:gd name="T2" fmla="*/ 89 w 121"/>
                  <a:gd name="T3" fmla="*/ 104 h 122"/>
                  <a:gd name="T4" fmla="*/ 38 w 121"/>
                  <a:gd name="T5" fmla="*/ 107 h 122"/>
                  <a:gd name="T6" fmla="*/ 38 w 121"/>
                  <a:gd name="T7" fmla="*/ 102 h 122"/>
                  <a:gd name="T8" fmla="*/ 74 w 121"/>
                  <a:gd name="T9" fmla="*/ 95 h 122"/>
                  <a:gd name="T10" fmla="*/ 100 w 121"/>
                  <a:gd name="T11" fmla="*/ 98 h 122"/>
                  <a:gd name="T12" fmla="*/ 100 w 121"/>
                  <a:gd name="T13" fmla="*/ 98 h 122"/>
                  <a:gd name="T14" fmla="*/ 108 w 121"/>
                  <a:gd name="T15" fmla="*/ 112 h 122"/>
                  <a:gd name="T16" fmla="*/ 108 w 121"/>
                  <a:gd name="T17" fmla="*/ 112 h 122"/>
                  <a:gd name="T18" fmla="*/ 108 w 121"/>
                  <a:gd name="T19" fmla="*/ 84 h 122"/>
                  <a:gd name="T20" fmla="*/ 73 w 121"/>
                  <a:gd name="T21" fmla="*/ 82 h 122"/>
                  <a:gd name="T22" fmla="*/ 26 w 121"/>
                  <a:gd name="T23" fmla="*/ 92 h 122"/>
                  <a:gd name="T24" fmla="*/ 30 w 121"/>
                  <a:gd name="T25" fmla="*/ 120 h 122"/>
                  <a:gd name="T26" fmla="*/ 108 w 121"/>
                  <a:gd name="T27" fmla="*/ 112 h 122"/>
                  <a:gd name="T28" fmla="*/ 90 w 121"/>
                  <a:gd name="T29" fmla="*/ 59 h 122"/>
                  <a:gd name="T30" fmla="*/ 41 w 121"/>
                  <a:gd name="T31" fmla="*/ 61 h 122"/>
                  <a:gd name="T32" fmla="*/ 40 w 121"/>
                  <a:gd name="T33" fmla="*/ 55 h 122"/>
                  <a:gd name="T34" fmla="*/ 89 w 121"/>
                  <a:gd name="T35" fmla="*/ 48 h 122"/>
                  <a:gd name="T36" fmla="*/ 91 w 121"/>
                  <a:gd name="T37" fmla="*/ 48 h 122"/>
                  <a:gd name="T38" fmla="*/ 90 w 121"/>
                  <a:gd name="T39" fmla="*/ 59 h 122"/>
                  <a:gd name="T40" fmla="*/ 90 w 121"/>
                  <a:gd name="T41" fmla="*/ 59 h 122"/>
                  <a:gd name="T42" fmla="*/ 115 w 121"/>
                  <a:gd name="T43" fmla="*/ 50 h 122"/>
                  <a:gd name="T44" fmla="*/ 115 w 121"/>
                  <a:gd name="T45" fmla="*/ 50 h 122"/>
                  <a:gd name="T46" fmla="*/ 63 w 121"/>
                  <a:gd name="T47" fmla="*/ 35 h 122"/>
                  <a:gd name="T48" fmla="*/ 25 w 121"/>
                  <a:gd name="T49" fmla="*/ 49 h 122"/>
                  <a:gd name="T50" fmla="*/ 28 w 121"/>
                  <a:gd name="T51" fmla="*/ 70 h 122"/>
                  <a:gd name="T52" fmla="*/ 91 w 121"/>
                  <a:gd name="T53" fmla="*/ 72 h 122"/>
                  <a:gd name="T54" fmla="*/ 115 w 121"/>
                  <a:gd name="T55" fmla="*/ 50 h 122"/>
                  <a:gd name="T56" fmla="*/ 28 w 121"/>
                  <a:gd name="T57" fmla="*/ 11 h 122"/>
                  <a:gd name="T58" fmla="*/ 112 w 121"/>
                  <a:gd name="T59" fmla="*/ 12 h 122"/>
                  <a:gd name="T60" fmla="*/ 102 w 121"/>
                  <a:gd name="T61" fmla="*/ 24 h 122"/>
                  <a:gd name="T62" fmla="*/ 14 w 121"/>
                  <a:gd name="T63" fmla="*/ 31 h 122"/>
                  <a:gd name="T64" fmla="*/ 28 w 121"/>
                  <a:gd name="T65" fmla="*/ 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2">
                    <a:moveTo>
                      <a:pt x="100" y="98"/>
                    </a:moveTo>
                    <a:cubicBezTo>
                      <a:pt x="101" y="102"/>
                      <a:pt x="92" y="104"/>
                      <a:pt x="89" y="104"/>
                    </a:cubicBezTo>
                    <a:cubicBezTo>
                      <a:pt x="72" y="106"/>
                      <a:pt x="54" y="108"/>
                      <a:pt x="38" y="107"/>
                    </a:cubicBezTo>
                    <a:cubicBezTo>
                      <a:pt x="35" y="106"/>
                      <a:pt x="34" y="105"/>
                      <a:pt x="38" y="102"/>
                    </a:cubicBezTo>
                    <a:cubicBezTo>
                      <a:pt x="47" y="96"/>
                      <a:pt x="62" y="97"/>
                      <a:pt x="74" y="95"/>
                    </a:cubicBezTo>
                    <a:cubicBezTo>
                      <a:pt x="81" y="93"/>
                      <a:pt x="95" y="92"/>
                      <a:pt x="100" y="98"/>
                    </a:cubicBezTo>
                    <a:cubicBezTo>
                      <a:pt x="100" y="98"/>
                      <a:pt x="100" y="98"/>
                      <a:pt x="100" y="98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20" y="108"/>
                      <a:pt x="121" y="89"/>
                      <a:pt x="108" y="84"/>
                    </a:cubicBezTo>
                    <a:cubicBezTo>
                      <a:pt x="95" y="80"/>
                      <a:pt x="86" y="81"/>
                      <a:pt x="73" y="82"/>
                    </a:cubicBezTo>
                    <a:cubicBezTo>
                      <a:pt x="57" y="83"/>
                      <a:pt x="39" y="82"/>
                      <a:pt x="26" y="92"/>
                    </a:cubicBezTo>
                    <a:cubicBezTo>
                      <a:pt x="17" y="99"/>
                      <a:pt x="19" y="116"/>
                      <a:pt x="30" y="120"/>
                    </a:cubicBezTo>
                    <a:cubicBezTo>
                      <a:pt x="57" y="122"/>
                      <a:pt x="85" y="121"/>
                      <a:pt x="108" y="112"/>
                    </a:cubicBezTo>
                    <a:close/>
                    <a:moveTo>
                      <a:pt x="90" y="59"/>
                    </a:moveTo>
                    <a:cubicBezTo>
                      <a:pt x="74" y="60"/>
                      <a:pt x="56" y="65"/>
                      <a:pt x="41" y="61"/>
                    </a:cubicBezTo>
                    <a:cubicBezTo>
                      <a:pt x="39" y="61"/>
                      <a:pt x="40" y="57"/>
                      <a:pt x="40" y="55"/>
                    </a:cubicBezTo>
                    <a:cubicBezTo>
                      <a:pt x="55" y="49"/>
                      <a:pt x="73" y="49"/>
                      <a:pt x="89" y="48"/>
                    </a:cubicBezTo>
                    <a:cubicBezTo>
                      <a:pt x="89" y="48"/>
                      <a:pt x="90" y="48"/>
                      <a:pt x="91" y="48"/>
                    </a:cubicBezTo>
                    <a:cubicBezTo>
                      <a:pt x="100" y="48"/>
                      <a:pt x="98" y="57"/>
                      <a:pt x="90" y="59"/>
                    </a:cubicBezTo>
                    <a:cubicBezTo>
                      <a:pt x="90" y="59"/>
                      <a:pt x="90" y="59"/>
                      <a:pt x="90" y="59"/>
                    </a:cubicBezTo>
                    <a:close/>
                    <a:moveTo>
                      <a:pt x="115" y="50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0" y="31"/>
                      <a:pt x="78" y="33"/>
                      <a:pt x="63" y="35"/>
                    </a:cubicBezTo>
                    <a:cubicBezTo>
                      <a:pt x="49" y="37"/>
                      <a:pt x="35" y="37"/>
                      <a:pt x="25" y="49"/>
                    </a:cubicBezTo>
                    <a:cubicBezTo>
                      <a:pt x="24" y="55"/>
                      <a:pt x="23" y="65"/>
                      <a:pt x="28" y="70"/>
                    </a:cubicBezTo>
                    <a:cubicBezTo>
                      <a:pt x="47" y="77"/>
                      <a:pt x="71" y="76"/>
                      <a:pt x="91" y="72"/>
                    </a:cubicBezTo>
                    <a:cubicBezTo>
                      <a:pt x="103" y="70"/>
                      <a:pt x="118" y="67"/>
                      <a:pt x="115" y="50"/>
                    </a:cubicBezTo>
                    <a:close/>
                    <a:moveTo>
                      <a:pt x="28" y="11"/>
                    </a:moveTo>
                    <a:cubicBezTo>
                      <a:pt x="44" y="5"/>
                      <a:pt x="103" y="0"/>
                      <a:pt x="112" y="12"/>
                    </a:cubicBezTo>
                    <a:cubicBezTo>
                      <a:pt x="113" y="18"/>
                      <a:pt x="110" y="26"/>
                      <a:pt x="102" y="24"/>
                    </a:cubicBezTo>
                    <a:cubicBezTo>
                      <a:pt x="72" y="24"/>
                      <a:pt x="43" y="27"/>
                      <a:pt x="14" y="31"/>
                    </a:cubicBezTo>
                    <a:cubicBezTo>
                      <a:pt x="0" y="26"/>
                      <a:pt x="12" y="16"/>
                      <a:pt x="2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4672C16-BD69-442D-A61C-DCCADA2145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0827" y="4736044"/>
                <a:ext cx="984555" cy="389009"/>
              </a:xfrm>
              <a:custGeom>
                <a:avLst/>
                <a:gdLst>
                  <a:gd name="T0" fmla="*/ 0 w 165"/>
                  <a:gd name="T1" fmla="*/ 50 h 65"/>
                  <a:gd name="T2" fmla="*/ 8 w 165"/>
                  <a:gd name="T3" fmla="*/ 14 h 65"/>
                  <a:gd name="T4" fmla="*/ 3 w 165"/>
                  <a:gd name="T5" fmla="*/ 9 h 65"/>
                  <a:gd name="T6" fmla="*/ 22 w 165"/>
                  <a:gd name="T7" fmla="*/ 2 h 65"/>
                  <a:gd name="T8" fmla="*/ 6 w 165"/>
                  <a:gd name="T9" fmla="*/ 52 h 65"/>
                  <a:gd name="T10" fmla="*/ 41 w 165"/>
                  <a:gd name="T11" fmla="*/ 49 h 65"/>
                  <a:gd name="T12" fmla="*/ 49 w 165"/>
                  <a:gd name="T13" fmla="*/ 58 h 65"/>
                  <a:gd name="T14" fmla="*/ 58 w 165"/>
                  <a:gd name="T15" fmla="*/ 55 h 65"/>
                  <a:gd name="T16" fmla="*/ 63 w 165"/>
                  <a:gd name="T17" fmla="*/ 41 h 65"/>
                  <a:gd name="T18" fmla="*/ 57 w 165"/>
                  <a:gd name="T19" fmla="*/ 44 h 65"/>
                  <a:gd name="T20" fmla="*/ 40 w 165"/>
                  <a:gd name="T21" fmla="*/ 39 h 65"/>
                  <a:gd name="T22" fmla="*/ 44 w 165"/>
                  <a:gd name="T23" fmla="*/ 14 h 65"/>
                  <a:gd name="T24" fmla="*/ 65 w 165"/>
                  <a:gd name="T25" fmla="*/ 15 h 65"/>
                  <a:gd name="T26" fmla="*/ 70 w 165"/>
                  <a:gd name="T27" fmla="*/ 38 h 65"/>
                  <a:gd name="T28" fmla="*/ 58 w 165"/>
                  <a:gd name="T29" fmla="*/ 62 h 65"/>
                  <a:gd name="T30" fmla="*/ 38 w 165"/>
                  <a:gd name="T31" fmla="*/ 59 h 65"/>
                  <a:gd name="T32" fmla="*/ 64 w 165"/>
                  <a:gd name="T33" fmla="*/ 30 h 65"/>
                  <a:gd name="T34" fmla="*/ 56 w 165"/>
                  <a:gd name="T35" fmla="*/ 17 h 65"/>
                  <a:gd name="T36" fmla="*/ 44 w 165"/>
                  <a:gd name="T37" fmla="*/ 27 h 65"/>
                  <a:gd name="T38" fmla="*/ 52 w 165"/>
                  <a:gd name="T39" fmla="*/ 40 h 65"/>
                  <a:gd name="T40" fmla="*/ 64 w 165"/>
                  <a:gd name="T41" fmla="*/ 30 h 65"/>
                  <a:gd name="T42" fmla="*/ 83 w 165"/>
                  <a:gd name="T43" fmla="*/ 25 h 65"/>
                  <a:gd name="T44" fmla="*/ 97 w 165"/>
                  <a:gd name="T45" fmla="*/ 12 h 65"/>
                  <a:gd name="T46" fmla="*/ 110 w 165"/>
                  <a:gd name="T47" fmla="*/ 18 h 65"/>
                  <a:gd name="T48" fmla="*/ 116 w 165"/>
                  <a:gd name="T49" fmla="*/ 37 h 65"/>
                  <a:gd name="T50" fmla="*/ 110 w 165"/>
                  <a:gd name="T51" fmla="*/ 61 h 65"/>
                  <a:gd name="T52" fmla="*/ 89 w 165"/>
                  <a:gd name="T53" fmla="*/ 61 h 65"/>
                  <a:gd name="T54" fmla="*/ 89 w 165"/>
                  <a:gd name="T55" fmla="*/ 40 h 65"/>
                  <a:gd name="T56" fmla="*/ 101 w 165"/>
                  <a:gd name="T57" fmla="*/ 60 h 65"/>
                  <a:gd name="T58" fmla="*/ 109 w 165"/>
                  <a:gd name="T59" fmla="*/ 38 h 65"/>
                  <a:gd name="T60" fmla="*/ 97 w 165"/>
                  <a:gd name="T61" fmla="*/ 18 h 65"/>
                  <a:gd name="T62" fmla="*/ 89 w 165"/>
                  <a:gd name="T63" fmla="*/ 40 h 65"/>
                  <a:gd name="T64" fmla="*/ 138 w 165"/>
                  <a:gd name="T65" fmla="*/ 43 h 65"/>
                  <a:gd name="T66" fmla="*/ 151 w 165"/>
                  <a:gd name="T67" fmla="*/ 49 h 65"/>
                  <a:gd name="T68" fmla="*/ 157 w 165"/>
                  <a:gd name="T69" fmla="*/ 33 h 65"/>
                  <a:gd name="T70" fmla="*/ 143 w 165"/>
                  <a:gd name="T71" fmla="*/ 26 h 65"/>
                  <a:gd name="T72" fmla="*/ 136 w 165"/>
                  <a:gd name="T73" fmla="*/ 34 h 65"/>
                  <a:gd name="T74" fmla="*/ 126 w 165"/>
                  <a:gd name="T75" fmla="*/ 8 h 65"/>
                  <a:gd name="T76" fmla="*/ 152 w 165"/>
                  <a:gd name="T77" fmla="*/ 6 h 65"/>
                  <a:gd name="T78" fmla="*/ 134 w 165"/>
                  <a:gd name="T79" fmla="*/ 26 h 65"/>
                  <a:gd name="T80" fmla="*/ 155 w 165"/>
                  <a:gd name="T81" fmla="*/ 21 h 65"/>
                  <a:gd name="T82" fmla="*/ 163 w 165"/>
                  <a:gd name="T83" fmla="*/ 43 h 65"/>
                  <a:gd name="T84" fmla="*/ 140 w 165"/>
                  <a:gd name="T85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5" h="65">
                    <a:moveTo>
                      <a:pt x="6" y="52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8" y="14"/>
                    </a:cubicBezTo>
                    <a:cubicBezTo>
                      <a:pt x="5" y="14"/>
                      <a:pt x="3" y="15"/>
                      <a:pt x="1" y="1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7" y="9"/>
                      <a:pt x="10" y="8"/>
                      <a:pt x="14" y="7"/>
                    </a:cubicBezTo>
                    <a:cubicBezTo>
                      <a:pt x="17" y="6"/>
                      <a:pt x="20" y="4"/>
                      <a:pt x="22" y="2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6" y="52"/>
                      <a:pt x="6" y="52"/>
                      <a:pt x="6" y="52"/>
                    </a:cubicBezTo>
                    <a:close/>
                    <a:moveTo>
                      <a:pt x="35" y="49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2"/>
                      <a:pt x="42" y="54"/>
                      <a:pt x="43" y="56"/>
                    </a:cubicBezTo>
                    <a:cubicBezTo>
                      <a:pt x="45" y="57"/>
                      <a:pt x="46" y="58"/>
                      <a:pt x="49" y="58"/>
                    </a:cubicBezTo>
                    <a:cubicBezTo>
                      <a:pt x="50" y="58"/>
                      <a:pt x="52" y="58"/>
                      <a:pt x="54" y="58"/>
                    </a:cubicBezTo>
                    <a:cubicBezTo>
                      <a:pt x="55" y="57"/>
                      <a:pt x="57" y="56"/>
                      <a:pt x="58" y="55"/>
                    </a:cubicBezTo>
                    <a:cubicBezTo>
                      <a:pt x="59" y="53"/>
                      <a:pt x="60" y="51"/>
                      <a:pt x="61" y="49"/>
                    </a:cubicBezTo>
                    <a:cubicBezTo>
                      <a:pt x="62" y="46"/>
                      <a:pt x="63" y="44"/>
                      <a:pt x="63" y="41"/>
                    </a:cubicBezTo>
                    <a:cubicBezTo>
                      <a:pt x="63" y="41"/>
                      <a:pt x="63" y="41"/>
                      <a:pt x="63" y="40"/>
                    </a:cubicBezTo>
                    <a:cubicBezTo>
                      <a:pt x="62" y="42"/>
                      <a:pt x="60" y="43"/>
                      <a:pt x="57" y="44"/>
                    </a:cubicBezTo>
                    <a:cubicBezTo>
                      <a:pt x="55" y="45"/>
                      <a:pt x="53" y="45"/>
                      <a:pt x="50" y="45"/>
                    </a:cubicBezTo>
                    <a:cubicBezTo>
                      <a:pt x="46" y="45"/>
                      <a:pt x="42" y="43"/>
                      <a:pt x="40" y="39"/>
                    </a:cubicBezTo>
                    <a:cubicBezTo>
                      <a:pt x="38" y="36"/>
                      <a:pt x="37" y="31"/>
                      <a:pt x="37" y="26"/>
                    </a:cubicBezTo>
                    <a:cubicBezTo>
                      <a:pt x="38" y="21"/>
                      <a:pt x="40" y="17"/>
                      <a:pt x="44" y="14"/>
                    </a:cubicBezTo>
                    <a:cubicBezTo>
                      <a:pt x="47" y="12"/>
                      <a:pt x="51" y="11"/>
                      <a:pt x="56" y="11"/>
                    </a:cubicBezTo>
                    <a:cubicBezTo>
                      <a:pt x="59" y="12"/>
                      <a:pt x="62" y="13"/>
                      <a:pt x="65" y="15"/>
                    </a:cubicBezTo>
                    <a:cubicBezTo>
                      <a:pt x="67" y="17"/>
                      <a:pt x="69" y="20"/>
                      <a:pt x="70" y="24"/>
                    </a:cubicBezTo>
                    <a:cubicBezTo>
                      <a:pt x="71" y="27"/>
                      <a:pt x="71" y="32"/>
                      <a:pt x="70" y="38"/>
                    </a:cubicBezTo>
                    <a:cubicBezTo>
                      <a:pt x="69" y="45"/>
                      <a:pt x="67" y="50"/>
                      <a:pt x="66" y="54"/>
                    </a:cubicBezTo>
                    <a:cubicBezTo>
                      <a:pt x="64" y="57"/>
                      <a:pt x="61" y="60"/>
                      <a:pt x="58" y="62"/>
                    </a:cubicBezTo>
                    <a:cubicBezTo>
                      <a:pt x="55" y="63"/>
                      <a:pt x="51" y="64"/>
                      <a:pt x="48" y="63"/>
                    </a:cubicBezTo>
                    <a:cubicBezTo>
                      <a:pt x="44" y="63"/>
                      <a:pt x="41" y="61"/>
                      <a:pt x="38" y="59"/>
                    </a:cubicBezTo>
                    <a:cubicBezTo>
                      <a:pt x="36" y="56"/>
                      <a:pt x="35" y="53"/>
                      <a:pt x="35" y="49"/>
                    </a:cubicBezTo>
                    <a:close/>
                    <a:moveTo>
                      <a:pt x="64" y="30"/>
                    </a:moveTo>
                    <a:cubicBezTo>
                      <a:pt x="64" y="26"/>
                      <a:pt x="64" y="23"/>
                      <a:pt x="62" y="21"/>
                    </a:cubicBezTo>
                    <a:cubicBezTo>
                      <a:pt x="61" y="18"/>
                      <a:pt x="59" y="17"/>
                      <a:pt x="56" y="17"/>
                    </a:cubicBezTo>
                    <a:cubicBezTo>
                      <a:pt x="53" y="16"/>
                      <a:pt x="50" y="17"/>
                      <a:pt x="48" y="19"/>
                    </a:cubicBezTo>
                    <a:cubicBezTo>
                      <a:pt x="46" y="21"/>
                      <a:pt x="44" y="24"/>
                      <a:pt x="44" y="27"/>
                    </a:cubicBezTo>
                    <a:cubicBezTo>
                      <a:pt x="43" y="31"/>
                      <a:pt x="44" y="33"/>
                      <a:pt x="46" y="36"/>
                    </a:cubicBezTo>
                    <a:cubicBezTo>
                      <a:pt x="47" y="38"/>
                      <a:pt x="50" y="39"/>
                      <a:pt x="52" y="40"/>
                    </a:cubicBezTo>
                    <a:cubicBezTo>
                      <a:pt x="55" y="40"/>
                      <a:pt x="58" y="40"/>
                      <a:pt x="60" y="38"/>
                    </a:cubicBezTo>
                    <a:cubicBezTo>
                      <a:pt x="62" y="36"/>
                      <a:pt x="63" y="33"/>
                      <a:pt x="64" y="30"/>
                    </a:cubicBezTo>
                    <a:close/>
                    <a:moveTo>
                      <a:pt x="82" y="40"/>
                    </a:moveTo>
                    <a:cubicBezTo>
                      <a:pt x="82" y="34"/>
                      <a:pt x="82" y="29"/>
                      <a:pt x="83" y="25"/>
                    </a:cubicBezTo>
                    <a:cubicBezTo>
                      <a:pt x="84" y="21"/>
                      <a:pt x="86" y="18"/>
                      <a:pt x="88" y="16"/>
                    </a:cubicBezTo>
                    <a:cubicBezTo>
                      <a:pt x="90" y="14"/>
                      <a:pt x="93" y="13"/>
                      <a:pt x="97" y="12"/>
                    </a:cubicBezTo>
                    <a:cubicBezTo>
                      <a:pt x="100" y="12"/>
                      <a:pt x="102" y="12"/>
                      <a:pt x="104" y="13"/>
                    </a:cubicBezTo>
                    <a:cubicBezTo>
                      <a:pt x="106" y="14"/>
                      <a:pt x="108" y="16"/>
                      <a:pt x="110" y="18"/>
                    </a:cubicBezTo>
                    <a:cubicBezTo>
                      <a:pt x="111" y="20"/>
                      <a:pt x="113" y="22"/>
                      <a:pt x="114" y="25"/>
                    </a:cubicBezTo>
                    <a:cubicBezTo>
                      <a:pt x="115" y="28"/>
                      <a:pt x="115" y="32"/>
                      <a:pt x="116" y="37"/>
                    </a:cubicBezTo>
                    <a:cubicBezTo>
                      <a:pt x="116" y="43"/>
                      <a:pt x="116" y="48"/>
                      <a:pt x="115" y="52"/>
                    </a:cubicBezTo>
                    <a:cubicBezTo>
                      <a:pt x="114" y="56"/>
                      <a:pt x="113" y="59"/>
                      <a:pt x="110" y="61"/>
                    </a:cubicBezTo>
                    <a:cubicBezTo>
                      <a:pt x="108" y="63"/>
                      <a:pt x="105" y="64"/>
                      <a:pt x="101" y="65"/>
                    </a:cubicBezTo>
                    <a:cubicBezTo>
                      <a:pt x="96" y="65"/>
                      <a:pt x="92" y="64"/>
                      <a:pt x="89" y="61"/>
                    </a:cubicBezTo>
                    <a:cubicBezTo>
                      <a:pt x="86" y="57"/>
                      <a:pt x="83" y="50"/>
                      <a:pt x="82" y="40"/>
                    </a:cubicBezTo>
                    <a:close/>
                    <a:moveTo>
                      <a:pt x="89" y="40"/>
                    </a:moveTo>
                    <a:cubicBezTo>
                      <a:pt x="90" y="48"/>
                      <a:pt x="91" y="53"/>
                      <a:pt x="93" y="56"/>
                    </a:cubicBezTo>
                    <a:cubicBezTo>
                      <a:pt x="96" y="59"/>
                      <a:pt x="98" y="60"/>
                      <a:pt x="101" y="60"/>
                    </a:cubicBezTo>
                    <a:cubicBezTo>
                      <a:pt x="104" y="59"/>
                      <a:pt x="106" y="58"/>
                      <a:pt x="108" y="55"/>
                    </a:cubicBezTo>
                    <a:cubicBezTo>
                      <a:pt x="110" y="52"/>
                      <a:pt x="110" y="46"/>
                      <a:pt x="109" y="38"/>
                    </a:cubicBezTo>
                    <a:cubicBezTo>
                      <a:pt x="109" y="29"/>
                      <a:pt x="107" y="24"/>
                      <a:pt x="105" y="21"/>
                    </a:cubicBezTo>
                    <a:cubicBezTo>
                      <a:pt x="103" y="19"/>
                      <a:pt x="100" y="17"/>
                      <a:pt x="97" y="18"/>
                    </a:cubicBezTo>
                    <a:cubicBezTo>
                      <a:pt x="94" y="18"/>
                      <a:pt x="92" y="19"/>
                      <a:pt x="91" y="22"/>
                    </a:cubicBezTo>
                    <a:cubicBezTo>
                      <a:pt x="89" y="25"/>
                      <a:pt x="88" y="31"/>
                      <a:pt x="89" y="40"/>
                    </a:cubicBezTo>
                    <a:close/>
                    <a:moveTo>
                      <a:pt x="132" y="45"/>
                    </a:moveTo>
                    <a:cubicBezTo>
                      <a:pt x="138" y="43"/>
                      <a:pt x="138" y="43"/>
                      <a:pt x="138" y="43"/>
                    </a:cubicBezTo>
                    <a:cubicBezTo>
                      <a:pt x="140" y="46"/>
                      <a:pt x="142" y="48"/>
                      <a:pt x="144" y="49"/>
                    </a:cubicBezTo>
                    <a:cubicBezTo>
                      <a:pt x="146" y="49"/>
                      <a:pt x="148" y="50"/>
                      <a:pt x="151" y="49"/>
                    </a:cubicBezTo>
                    <a:cubicBezTo>
                      <a:pt x="154" y="48"/>
                      <a:pt x="156" y="46"/>
                      <a:pt x="157" y="43"/>
                    </a:cubicBezTo>
                    <a:cubicBezTo>
                      <a:pt x="158" y="40"/>
                      <a:pt x="158" y="37"/>
                      <a:pt x="157" y="33"/>
                    </a:cubicBezTo>
                    <a:cubicBezTo>
                      <a:pt x="156" y="30"/>
                      <a:pt x="154" y="27"/>
                      <a:pt x="151" y="26"/>
                    </a:cubicBezTo>
                    <a:cubicBezTo>
                      <a:pt x="149" y="25"/>
                      <a:pt x="146" y="25"/>
                      <a:pt x="143" y="26"/>
                    </a:cubicBezTo>
                    <a:cubicBezTo>
                      <a:pt x="141" y="26"/>
                      <a:pt x="139" y="28"/>
                      <a:pt x="138" y="29"/>
                    </a:cubicBezTo>
                    <a:cubicBezTo>
                      <a:pt x="137" y="30"/>
                      <a:pt x="136" y="32"/>
                      <a:pt x="136" y="34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2" y="6"/>
                      <a:pt x="152" y="6"/>
                      <a:pt x="152" y="6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4" y="26"/>
                      <a:pt x="134" y="26"/>
                      <a:pt x="134" y="26"/>
                    </a:cubicBezTo>
                    <a:cubicBezTo>
                      <a:pt x="137" y="23"/>
                      <a:pt x="139" y="21"/>
                      <a:pt x="143" y="20"/>
                    </a:cubicBezTo>
                    <a:cubicBezTo>
                      <a:pt x="147" y="19"/>
                      <a:pt x="151" y="19"/>
                      <a:pt x="155" y="21"/>
                    </a:cubicBezTo>
                    <a:cubicBezTo>
                      <a:pt x="159" y="23"/>
                      <a:pt x="162" y="26"/>
                      <a:pt x="163" y="31"/>
                    </a:cubicBezTo>
                    <a:cubicBezTo>
                      <a:pt x="165" y="35"/>
                      <a:pt x="165" y="39"/>
                      <a:pt x="163" y="43"/>
                    </a:cubicBezTo>
                    <a:cubicBezTo>
                      <a:pt x="161" y="48"/>
                      <a:pt x="158" y="52"/>
                      <a:pt x="152" y="54"/>
                    </a:cubicBezTo>
                    <a:cubicBezTo>
                      <a:pt x="148" y="55"/>
                      <a:pt x="144" y="55"/>
                      <a:pt x="140" y="54"/>
                    </a:cubicBezTo>
                    <a:cubicBezTo>
                      <a:pt x="137" y="52"/>
                      <a:pt x="134" y="49"/>
                      <a:pt x="13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CCCEA6B-0485-4162-935E-9409C35F9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8216" y="2468160"/>
              <a:ext cx="1207132" cy="1870854"/>
            </a:xfrm>
            <a:custGeom>
              <a:avLst/>
              <a:gdLst>
                <a:gd name="T0" fmla="*/ 251 w 602"/>
                <a:gd name="T1" fmla="*/ 51 h 933"/>
                <a:gd name="T2" fmla="*/ 218 w 602"/>
                <a:gd name="T3" fmla="*/ 189 h 933"/>
                <a:gd name="T4" fmla="*/ 191 w 602"/>
                <a:gd name="T5" fmla="*/ 323 h 933"/>
                <a:gd name="T6" fmla="*/ 215 w 602"/>
                <a:gd name="T7" fmla="*/ 395 h 933"/>
                <a:gd name="T8" fmla="*/ 146 w 602"/>
                <a:gd name="T9" fmla="*/ 568 h 933"/>
                <a:gd name="T10" fmla="*/ 173 w 602"/>
                <a:gd name="T11" fmla="*/ 700 h 933"/>
                <a:gd name="T12" fmla="*/ 185 w 602"/>
                <a:gd name="T13" fmla="*/ 886 h 933"/>
                <a:gd name="T14" fmla="*/ 143 w 602"/>
                <a:gd name="T15" fmla="*/ 930 h 933"/>
                <a:gd name="T16" fmla="*/ 123 w 602"/>
                <a:gd name="T17" fmla="*/ 841 h 933"/>
                <a:gd name="T18" fmla="*/ 111 w 602"/>
                <a:gd name="T19" fmla="*/ 661 h 933"/>
                <a:gd name="T20" fmla="*/ 15 w 602"/>
                <a:gd name="T21" fmla="*/ 778 h 933"/>
                <a:gd name="T22" fmla="*/ 33 w 602"/>
                <a:gd name="T23" fmla="*/ 697 h 933"/>
                <a:gd name="T24" fmla="*/ 137 w 602"/>
                <a:gd name="T25" fmla="*/ 410 h 933"/>
                <a:gd name="T26" fmla="*/ 87 w 602"/>
                <a:gd name="T27" fmla="*/ 380 h 933"/>
                <a:gd name="T28" fmla="*/ 203 w 602"/>
                <a:gd name="T29" fmla="*/ 138 h 933"/>
                <a:gd name="T30" fmla="*/ 182 w 602"/>
                <a:gd name="T31" fmla="*/ 39 h 933"/>
                <a:gd name="T32" fmla="*/ 537 w 602"/>
                <a:gd name="T33" fmla="*/ 745 h 933"/>
                <a:gd name="T34" fmla="*/ 554 w 602"/>
                <a:gd name="T35" fmla="*/ 664 h 933"/>
                <a:gd name="T36" fmla="*/ 507 w 602"/>
                <a:gd name="T37" fmla="*/ 604 h 933"/>
                <a:gd name="T38" fmla="*/ 367 w 602"/>
                <a:gd name="T39" fmla="*/ 703 h 933"/>
                <a:gd name="T40" fmla="*/ 417 w 602"/>
                <a:gd name="T41" fmla="*/ 589 h 933"/>
                <a:gd name="T42" fmla="*/ 468 w 602"/>
                <a:gd name="T43" fmla="*/ 586 h 933"/>
                <a:gd name="T44" fmla="*/ 513 w 602"/>
                <a:gd name="T45" fmla="*/ 284 h 933"/>
                <a:gd name="T46" fmla="*/ 480 w 602"/>
                <a:gd name="T47" fmla="*/ 224 h 933"/>
                <a:gd name="T48" fmla="*/ 355 w 602"/>
                <a:gd name="T49" fmla="*/ 341 h 933"/>
                <a:gd name="T50" fmla="*/ 322 w 602"/>
                <a:gd name="T51" fmla="*/ 392 h 933"/>
                <a:gd name="T52" fmla="*/ 504 w 602"/>
                <a:gd name="T53" fmla="*/ 123 h 933"/>
                <a:gd name="T54" fmla="*/ 542 w 602"/>
                <a:gd name="T55" fmla="*/ 60 h 933"/>
                <a:gd name="T56" fmla="*/ 465 w 602"/>
                <a:gd name="T57" fmla="*/ 90 h 933"/>
                <a:gd name="T58" fmla="*/ 346 w 602"/>
                <a:gd name="T59" fmla="*/ 198 h 933"/>
                <a:gd name="T60" fmla="*/ 346 w 602"/>
                <a:gd name="T61" fmla="*/ 90 h 933"/>
                <a:gd name="T62" fmla="*/ 310 w 602"/>
                <a:gd name="T63" fmla="*/ 72 h 933"/>
                <a:gd name="T64" fmla="*/ 271 w 602"/>
                <a:gd name="T65" fmla="*/ 180 h 933"/>
                <a:gd name="T66" fmla="*/ 268 w 602"/>
                <a:gd name="T67" fmla="*/ 287 h 933"/>
                <a:gd name="T68" fmla="*/ 331 w 602"/>
                <a:gd name="T69" fmla="*/ 251 h 933"/>
                <a:gd name="T70" fmla="*/ 495 w 602"/>
                <a:gd name="T71" fmla="*/ 90 h 933"/>
                <a:gd name="T72" fmla="*/ 459 w 602"/>
                <a:gd name="T73" fmla="*/ 144 h 933"/>
                <a:gd name="T74" fmla="*/ 286 w 602"/>
                <a:gd name="T75" fmla="*/ 434 h 933"/>
                <a:gd name="T76" fmla="*/ 268 w 602"/>
                <a:gd name="T77" fmla="*/ 625 h 933"/>
                <a:gd name="T78" fmla="*/ 313 w 602"/>
                <a:gd name="T79" fmla="*/ 619 h 933"/>
                <a:gd name="T80" fmla="*/ 355 w 602"/>
                <a:gd name="T81" fmla="*/ 428 h 933"/>
                <a:gd name="T82" fmla="*/ 471 w 602"/>
                <a:gd name="T83" fmla="*/ 251 h 933"/>
                <a:gd name="T84" fmla="*/ 465 w 602"/>
                <a:gd name="T85" fmla="*/ 377 h 933"/>
                <a:gd name="T86" fmla="*/ 438 w 602"/>
                <a:gd name="T87" fmla="*/ 539 h 933"/>
                <a:gd name="T88" fmla="*/ 453 w 602"/>
                <a:gd name="T89" fmla="*/ 440 h 933"/>
                <a:gd name="T90" fmla="*/ 400 w 602"/>
                <a:gd name="T91" fmla="*/ 386 h 933"/>
                <a:gd name="T92" fmla="*/ 373 w 602"/>
                <a:gd name="T93" fmla="*/ 485 h 933"/>
                <a:gd name="T94" fmla="*/ 346 w 602"/>
                <a:gd name="T95" fmla="*/ 640 h 933"/>
                <a:gd name="T96" fmla="*/ 239 w 602"/>
                <a:gd name="T97" fmla="*/ 862 h 933"/>
                <a:gd name="T98" fmla="*/ 283 w 602"/>
                <a:gd name="T99" fmla="*/ 862 h 933"/>
                <a:gd name="T100" fmla="*/ 432 w 602"/>
                <a:gd name="T101" fmla="*/ 676 h 933"/>
                <a:gd name="T102" fmla="*/ 525 w 602"/>
                <a:gd name="T103" fmla="*/ 631 h 933"/>
                <a:gd name="T104" fmla="*/ 477 w 602"/>
                <a:gd name="T105" fmla="*/ 721 h 933"/>
                <a:gd name="T106" fmla="*/ 408 w 602"/>
                <a:gd name="T107" fmla="*/ 742 h 933"/>
                <a:gd name="T108" fmla="*/ 465 w 602"/>
                <a:gd name="T109" fmla="*/ 814 h 933"/>
                <a:gd name="T110" fmla="*/ 510 w 602"/>
                <a:gd name="T111" fmla="*/ 778 h 933"/>
                <a:gd name="T112" fmla="*/ 566 w 602"/>
                <a:gd name="T113" fmla="*/ 814 h 933"/>
                <a:gd name="T114" fmla="*/ 593 w 602"/>
                <a:gd name="T115" fmla="*/ 793 h 933"/>
                <a:gd name="T116" fmla="*/ 403 w 602"/>
                <a:gd name="T117" fmla="*/ 428 h 933"/>
                <a:gd name="T118" fmla="*/ 486 w 602"/>
                <a:gd name="T119" fmla="*/ 754 h 933"/>
                <a:gd name="T120" fmla="*/ 450 w 602"/>
                <a:gd name="T121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2" h="933">
                  <a:moveTo>
                    <a:pt x="191" y="9"/>
                  </a:moveTo>
                  <a:lnTo>
                    <a:pt x="191" y="6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0" y="3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6" y="3"/>
                  </a:lnTo>
                  <a:lnTo>
                    <a:pt x="209" y="3"/>
                  </a:lnTo>
                  <a:lnTo>
                    <a:pt x="212" y="3"/>
                  </a:lnTo>
                  <a:lnTo>
                    <a:pt x="215" y="3"/>
                  </a:lnTo>
                  <a:lnTo>
                    <a:pt x="218" y="6"/>
                  </a:lnTo>
                  <a:lnTo>
                    <a:pt x="218" y="9"/>
                  </a:lnTo>
                  <a:lnTo>
                    <a:pt x="221" y="9"/>
                  </a:lnTo>
                  <a:lnTo>
                    <a:pt x="224" y="12"/>
                  </a:lnTo>
                  <a:lnTo>
                    <a:pt x="227" y="15"/>
                  </a:lnTo>
                  <a:lnTo>
                    <a:pt x="230" y="15"/>
                  </a:lnTo>
                  <a:lnTo>
                    <a:pt x="233" y="21"/>
                  </a:lnTo>
                  <a:lnTo>
                    <a:pt x="236" y="27"/>
                  </a:lnTo>
                  <a:lnTo>
                    <a:pt x="242" y="33"/>
                  </a:lnTo>
                  <a:lnTo>
                    <a:pt x="245" y="39"/>
                  </a:lnTo>
                  <a:lnTo>
                    <a:pt x="248" y="45"/>
                  </a:lnTo>
                  <a:lnTo>
                    <a:pt x="251" y="51"/>
                  </a:lnTo>
                  <a:lnTo>
                    <a:pt x="251" y="51"/>
                  </a:lnTo>
                  <a:lnTo>
                    <a:pt x="254" y="54"/>
                  </a:lnTo>
                  <a:lnTo>
                    <a:pt x="254" y="57"/>
                  </a:lnTo>
                  <a:lnTo>
                    <a:pt x="254" y="57"/>
                  </a:lnTo>
                  <a:lnTo>
                    <a:pt x="257" y="66"/>
                  </a:lnTo>
                  <a:lnTo>
                    <a:pt x="257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60" y="90"/>
                  </a:lnTo>
                  <a:lnTo>
                    <a:pt x="260" y="96"/>
                  </a:lnTo>
                  <a:lnTo>
                    <a:pt x="260" y="102"/>
                  </a:lnTo>
                  <a:lnTo>
                    <a:pt x="257" y="108"/>
                  </a:lnTo>
                  <a:lnTo>
                    <a:pt x="257" y="114"/>
                  </a:lnTo>
                  <a:lnTo>
                    <a:pt x="254" y="120"/>
                  </a:lnTo>
                  <a:lnTo>
                    <a:pt x="251" y="126"/>
                  </a:lnTo>
                  <a:lnTo>
                    <a:pt x="251" y="132"/>
                  </a:lnTo>
                  <a:lnTo>
                    <a:pt x="248" y="138"/>
                  </a:lnTo>
                  <a:lnTo>
                    <a:pt x="245" y="144"/>
                  </a:lnTo>
                  <a:lnTo>
                    <a:pt x="239" y="150"/>
                  </a:lnTo>
                  <a:lnTo>
                    <a:pt x="236" y="156"/>
                  </a:lnTo>
                  <a:lnTo>
                    <a:pt x="230" y="165"/>
                  </a:lnTo>
                  <a:lnTo>
                    <a:pt x="224" y="177"/>
                  </a:lnTo>
                  <a:lnTo>
                    <a:pt x="218" y="189"/>
                  </a:lnTo>
                  <a:lnTo>
                    <a:pt x="212" y="201"/>
                  </a:lnTo>
                  <a:lnTo>
                    <a:pt x="200" y="224"/>
                  </a:lnTo>
                  <a:lnTo>
                    <a:pt x="194" y="239"/>
                  </a:lnTo>
                  <a:lnTo>
                    <a:pt x="188" y="251"/>
                  </a:lnTo>
                  <a:lnTo>
                    <a:pt x="182" y="260"/>
                  </a:lnTo>
                  <a:lnTo>
                    <a:pt x="179" y="272"/>
                  </a:lnTo>
                  <a:lnTo>
                    <a:pt x="173" y="284"/>
                  </a:lnTo>
                  <a:lnTo>
                    <a:pt x="170" y="296"/>
                  </a:lnTo>
                  <a:lnTo>
                    <a:pt x="164" y="308"/>
                  </a:lnTo>
                  <a:lnTo>
                    <a:pt x="161" y="317"/>
                  </a:lnTo>
                  <a:lnTo>
                    <a:pt x="155" y="329"/>
                  </a:lnTo>
                  <a:lnTo>
                    <a:pt x="152" y="335"/>
                  </a:lnTo>
                  <a:lnTo>
                    <a:pt x="149" y="338"/>
                  </a:lnTo>
                  <a:lnTo>
                    <a:pt x="152" y="335"/>
                  </a:lnTo>
                  <a:lnTo>
                    <a:pt x="158" y="332"/>
                  </a:lnTo>
                  <a:lnTo>
                    <a:pt x="161" y="329"/>
                  </a:lnTo>
                  <a:lnTo>
                    <a:pt x="167" y="326"/>
                  </a:lnTo>
                  <a:lnTo>
                    <a:pt x="170" y="326"/>
                  </a:lnTo>
                  <a:lnTo>
                    <a:pt x="176" y="323"/>
                  </a:lnTo>
                  <a:lnTo>
                    <a:pt x="182" y="323"/>
                  </a:lnTo>
                  <a:lnTo>
                    <a:pt x="188" y="323"/>
                  </a:lnTo>
                  <a:lnTo>
                    <a:pt x="191" y="323"/>
                  </a:lnTo>
                  <a:lnTo>
                    <a:pt x="191" y="323"/>
                  </a:lnTo>
                  <a:lnTo>
                    <a:pt x="194" y="326"/>
                  </a:lnTo>
                  <a:lnTo>
                    <a:pt x="197" y="326"/>
                  </a:lnTo>
                  <a:lnTo>
                    <a:pt x="200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6" y="332"/>
                  </a:lnTo>
                  <a:lnTo>
                    <a:pt x="209" y="332"/>
                  </a:lnTo>
                  <a:lnTo>
                    <a:pt x="209" y="335"/>
                  </a:lnTo>
                  <a:lnTo>
                    <a:pt x="212" y="335"/>
                  </a:lnTo>
                  <a:lnTo>
                    <a:pt x="212" y="338"/>
                  </a:lnTo>
                  <a:lnTo>
                    <a:pt x="215" y="341"/>
                  </a:lnTo>
                  <a:lnTo>
                    <a:pt x="215" y="344"/>
                  </a:lnTo>
                  <a:lnTo>
                    <a:pt x="215" y="347"/>
                  </a:lnTo>
                  <a:lnTo>
                    <a:pt x="218" y="350"/>
                  </a:lnTo>
                  <a:lnTo>
                    <a:pt x="218" y="353"/>
                  </a:lnTo>
                  <a:lnTo>
                    <a:pt x="218" y="359"/>
                  </a:lnTo>
                  <a:lnTo>
                    <a:pt x="218" y="365"/>
                  </a:lnTo>
                  <a:lnTo>
                    <a:pt x="218" y="371"/>
                  </a:lnTo>
                  <a:lnTo>
                    <a:pt x="218" y="374"/>
                  </a:lnTo>
                  <a:lnTo>
                    <a:pt x="218" y="380"/>
                  </a:lnTo>
                  <a:lnTo>
                    <a:pt x="218" y="386"/>
                  </a:lnTo>
                  <a:lnTo>
                    <a:pt x="215" y="392"/>
                  </a:lnTo>
                  <a:lnTo>
                    <a:pt x="215" y="395"/>
                  </a:lnTo>
                  <a:lnTo>
                    <a:pt x="212" y="401"/>
                  </a:lnTo>
                  <a:lnTo>
                    <a:pt x="209" y="410"/>
                  </a:lnTo>
                  <a:lnTo>
                    <a:pt x="203" y="419"/>
                  </a:lnTo>
                  <a:lnTo>
                    <a:pt x="200" y="431"/>
                  </a:lnTo>
                  <a:lnTo>
                    <a:pt x="197" y="437"/>
                  </a:lnTo>
                  <a:lnTo>
                    <a:pt x="191" y="446"/>
                  </a:lnTo>
                  <a:lnTo>
                    <a:pt x="188" y="455"/>
                  </a:lnTo>
                  <a:lnTo>
                    <a:pt x="182" y="464"/>
                  </a:lnTo>
                  <a:lnTo>
                    <a:pt x="179" y="473"/>
                  </a:lnTo>
                  <a:lnTo>
                    <a:pt x="173" y="482"/>
                  </a:lnTo>
                  <a:lnTo>
                    <a:pt x="164" y="500"/>
                  </a:lnTo>
                  <a:lnTo>
                    <a:pt x="161" y="509"/>
                  </a:lnTo>
                  <a:lnTo>
                    <a:pt x="155" y="518"/>
                  </a:lnTo>
                  <a:lnTo>
                    <a:pt x="152" y="527"/>
                  </a:lnTo>
                  <a:lnTo>
                    <a:pt x="149" y="536"/>
                  </a:lnTo>
                  <a:lnTo>
                    <a:pt x="146" y="545"/>
                  </a:lnTo>
                  <a:lnTo>
                    <a:pt x="143" y="554"/>
                  </a:lnTo>
                  <a:lnTo>
                    <a:pt x="140" y="562"/>
                  </a:lnTo>
                  <a:lnTo>
                    <a:pt x="137" y="571"/>
                  </a:lnTo>
                  <a:lnTo>
                    <a:pt x="140" y="571"/>
                  </a:lnTo>
                  <a:lnTo>
                    <a:pt x="140" y="568"/>
                  </a:lnTo>
                  <a:lnTo>
                    <a:pt x="143" y="568"/>
                  </a:lnTo>
                  <a:lnTo>
                    <a:pt x="146" y="568"/>
                  </a:lnTo>
                  <a:lnTo>
                    <a:pt x="152" y="571"/>
                  </a:lnTo>
                  <a:lnTo>
                    <a:pt x="155" y="574"/>
                  </a:lnTo>
                  <a:lnTo>
                    <a:pt x="161" y="577"/>
                  </a:lnTo>
                  <a:lnTo>
                    <a:pt x="164" y="580"/>
                  </a:lnTo>
                  <a:lnTo>
                    <a:pt x="167" y="583"/>
                  </a:lnTo>
                  <a:lnTo>
                    <a:pt x="170" y="589"/>
                  </a:lnTo>
                  <a:lnTo>
                    <a:pt x="173" y="592"/>
                  </a:lnTo>
                  <a:lnTo>
                    <a:pt x="173" y="598"/>
                  </a:lnTo>
                  <a:lnTo>
                    <a:pt x="176" y="601"/>
                  </a:lnTo>
                  <a:lnTo>
                    <a:pt x="179" y="607"/>
                  </a:lnTo>
                  <a:lnTo>
                    <a:pt x="179" y="613"/>
                  </a:lnTo>
                  <a:lnTo>
                    <a:pt x="179" y="619"/>
                  </a:lnTo>
                  <a:lnTo>
                    <a:pt x="179" y="625"/>
                  </a:lnTo>
                  <a:lnTo>
                    <a:pt x="179" y="631"/>
                  </a:lnTo>
                  <a:lnTo>
                    <a:pt x="182" y="637"/>
                  </a:lnTo>
                  <a:lnTo>
                    <a:pt x="179" y="643"/>
                  </a:lnTo>
                  <a:lnTo>
                    <a:pt x="179" y="649"/>
                  </a:lnTo>
                  <a:lnTo>
                    <a:pt x="179" y="661"/>
                  </a:lnTo>
                  <a:lnTo>
                    <a:pt x="179" y="673"/>
                  </a:lnTo>
                  <a:lnTo>
                    <a:pt x="176" y="685"/>
                  </a:lnTo>
                  <a:lnTo>
                    <a:pt x="176" y="691"/>
                  </a:lnTo>
                  <a:lnTo>
                    <a:pt x="176" y="694"/>
                  </a:lnTo>
                  <a:lnTo>
                    <a:pt x="173" y="700"/>
                  </a:lnTo>
                  <a:lnTo>
                    <a:pt x="173" y="706"/>
                  </a:lnTo>
                  <a:lnTo>
                    <a:pt x="173" y="712"/>
                  </a:lnTo>
                  <a:lnTo>
                    <a:pt x="173" y="715"/>
                  </a:lnTo>
                  <a:lnTo>
                    <a:pt x="170" y="721"/>
                  </a:lnTo>
                  <a:lnTo>
                    <a:pt x="170" y="724"/>
                  </a:lnTo>
                  <a:lnTo>
                    <a:pt x="170" y="736"/>
                  </a:lnTo>
                  <a:lnTo>
                    <a:pt x="170" y="748"/>
                  </a:lnTo>
                  <a:lnTo>
                    <a:pt x="170" y="757"/>
                  </a:lnTo>
                  <a:lnTo>
                    <a:pt x="170" y="769"/>
                  </a:lnTo>
                  <a:lnTo>
                    <a:pt x="170" y="781"/>
                  </a:lnTo>
                  <a:lnTo>
                    <a:pt x="170" y="793"/>
                  </a:lnTo>
                  <a:lnTo>
                    <a:pt x="173" y="805"/>
                  </a:lnTo>
                  <a:lnTo>
                    <a:pt x="173" y="817"/>
                  </a:lnTo>
                  <a:lnTo>
                    <a:pt x="176" y="820"/>
                  </a:lnTo>
                  <a:lnTo>
                    <a:pt x="176" y="826"/>
                  </a:lnTo>
                  <a:lnTo>
                    <a:pt x="176" y="838"/>
                  </a:lnTo>
                  <a:lnTo>
                    <a:pt x="179" y="847"/>
                  </a:lnTo>
                  <a:lnTo>
                    <a:pt x="182" y="859"/>
                  </a:lnTo>
                  <a:lnTo>
                    <a:pt x="182" y="865"/>
                  </a:lnTo>
                  <a:lnTo>
                    <a:pt x="182" y="871"/>
                  </a:lnTo>
                  <a:lnTo>
                    <a:pt x="185" y="877"/>
                  </a:lnTo>
                  <a:lnTo>
                    <a:pt x="185" y="880"/>
                  </a:lnTo>
                  <a:lnTo>
                    <a:pt x="185" y="886"/>
                  </a:lnTo>
                  <a:lnTo>
                    <a:pt x="182" y="892"/>
                  </a:lnTo>
                  <a:lnTo>
                    <a:pt x="182" y="898"/>
                  </a:lnTo>
                  <a:lnTo>
                    <a:pt x="182" y="901"/>
                  </a:lnTo>
                  <a:lnTo>
                    <a:pt x="179" y="909"/>
                  </a:lnTo>
                  <a:lnTo>
                    <a:pt x="176" y="912"/>
                  </a:lnTo>
                  <a:lnTo>
                    <a:pt x="176" y="915"/>
                  </a:lnTo>
                  <a:lnTo>
                    <a:pt x="173" y="918"/>
                  </a:lnTo>
                  <a:lnTo>
                    <a:pt x="173" y="921"/>
                  </a:lnTo>
                  <a:lnTo>
                    <a:pt x="170" y="921"/>
                  </a:lnTo>
                  <a:lnTo>
                    <a:pt x="170" y="924"/>
                  </a:lnTo>
                  <a:lnTo>
                    <a:pt x="167" y="927"/>
                  </a:lnTo>
                  <a:lnTo>
                    <a:pt x="164" y="927"/>
                  </a:lnTo>
                  <a:lnTo>
                    <a:pt x="164" y="927"/>
                  </a:lnTo>
                  <a:lnTo>
                    <a:pt x="161" y="930"/>
                  </a:lnTo>
                  <a:lnTo>
                    <a:pt x="161" y="930"/>
                  </a:lnTo>
                  <a:lnTo>
                    <a:pt x="158" y="930"/>
                  </a:lnTo>
                  <a:lnTo>
                    <a:pt x="155" y="933"/>
                  </a:lnTo>
                  <a:lnTo>
                    <a:pt x="152" y="933"/>
                  </a:lnTo>
                  <a:lnTo>
                    <a:pt x="152" y="933"/>
                  </a:lnTo>
                  <a:lnTo>
                    <a:pt x="149" y="933"/>
                  </a:lnTo>
                  <a:lnTo>
                    <a:pt x="146" y="933"/>
                  </a:lnTo>
                  <a:lnTo>
                    <a:pt x="146" y="930"/>
                  </a:lnTo>
                  <a:lnTo>
                    <a:pt x="143" y="930"/>
                  </a:lnTo>
                  <a:lnTo>
                    <a:pt x="140" y="930"/>
                  </a:lnTo>
                  <a:lnTo>
                    <a:pt x="137" y="927"/>
                  </a:lnTo>
                  <a:lnTo>
                    <a:pt x="137" y="927"/>
                  </a:lnTo>
                  <a:lnTo>
                    <a:pt x="134" y="924"/>
                  </a:lnTo>
                  <a:lnTo>
                    <a:pt x="131" y="924"/>
                  </a:lnTo>
                  <a:lnTo>
                    <a:pt x="131" y="921"/>
                  </a:lnTo>
                  <a:lnTo>
                    <a:pt x="129" y="918"/>
                  </a:lnTo>
                  <a:lnTo>
                    <a:pt x="126" y="915"/>
                  </a:lnTo>
                  <a:lnTo>
                    <a:pt x="126" y="912"/>
                  </a:lnTo>
                  <a:lnTo>
                    <a:pt x="123" y="909"/>
                  </a:lnTo>
                  <a:lnTo>
                    <a:pt x="123" y="906"/>
                  </a:lnTo>
                  <a:lnTo>
                    <a:pt x="123" y="903"/>
                  </a:lnTo>
                  <a:lnTo>
                    <a:pt x="120" y="901"/>
                  </a:lnTo>
                  <a:lnTo>
                    <a:pt x="120" y="895"/>
                  </a:lnTo>
                  <a:lnTo>
                    <a:pt x="117" y="889"/>
                  </a:lnTo>
                  <a:lnTo>
                    <a:pt x="117" y="883"/>
                  </a:lnTo>
                  <a:lnTo>
                    <a:pt x="117" y="877"/>
                  </a:lnTo>
                  <a:lnTo>
                    <a:pt x="117" y="874"/>
                  </a:lnTo>
                  <a:lnTo>
                    <a:pt x="117" y="868"/>
                  </a:lnTo>
                  <a:lnTo>
                    <a:pt x="120" y="862"/>
                  </a:lnTo>
                  <a:lnTo>
                    <a:pt x="120" y="856"/>
                  </a:lnTo>
                  <a:lnTo>
                    <a:pt x="120" y="847"/>
                  </a:lnTo>
                  <a:lnTo>
                    <a:pt x="123" y="841"/>
                  </a:lnTo>
                  <a:lnTo>
                    <a:pt x="123" y="835"/>
                  </a:lnTo>
                  <a:lnTo>
                    <a:pt x="123" y="829"/>
                  </a:lnTo>
                  <a:lnTo>
                    <a:pt x="123" y="823"/>
                  </a:lnTo>
                  <a:lnTo>
                    <a:pt x="123" y="802"/>
                  </a:lnTo>
                  <a:lnTo>
                    <a:pt x="123" y="778"/>
                  </a:lnTo>
                  <a:lnTo>
                    <a:pt x="123" y="757"/>
                  </a:lnTo>
                  <a:lnTo>
                    <a:pt x="123" y="745"/>
                  </a:lnTo>
                  <a:lnTo>
                    <a:pt x="123" y="733"/>
                  </a:lnTo>
                  <a:lnTo>
                    <a:pt x="123" y="727"/>
                  </a:lnTo>
                  <a:lnTo>
                    <a:pt x="123" y="724"/>
                  </a:lnTo>
                  <a:lnTo>
                    <a:pt x="123" y="718"/>
                  </a:lnTo>
                  <a:lnTo>
                    <a:pt x="123" y="712"/>
                  </a:lnTo>
                  <a:lnTo>
                    <a:pt x="123" y="700"/>
                  </a:lnTo>
                  <a:lnTo>
                    <a:pt x="123" y="688"/>
                  </a:lnTo>
                  <a:lnTo>
                    <a:pt x="123" y="676"/>
                  </a:lnTo>
                  <a:lnTo>
                    <a:pt x="123" y="670"/>
                  </a:lnTo>
                  <a:lnTo>
                    <a:pt x="123" y="667"/>
                  </a:lnTo>
                  <a:lnTo>
                    <a:pt x="123" y="661"/>
                  </a:lnTo>
                  <a:lnTo>
                    <a:pt x="123" y="655"/>
                  </a:lnTo>
                  <a:lnTo>
                    <a:pt x="120" y="649"/>
                  </a:lnTo>
                  <a:lnTo>
                    <a:pt x="120" y="646"/>
                  </a:lnTo>
                  <a:lnTo>
                    <a:pt x="117" y="652"/>
                  </a:lnTo>
                  <a:lnTo>
                    <a:pt x="111" y="661"/>
                  </a:lnTo>
                  <a:lnTo>
                    <a:pt x="108" y="667"/>
                  </a:lnTo>
                  <a:lnTo>
                    <a:pt x="105" y="676"/>
                  </a:lnTo>
                  <a:lnTo>
                    <a:pt x="99" y="682"/>
                  </a:lnTo>
                  <a:lnTo>
                    <a:pt x="96" y="691"/>
                  </a:lnTo>
                  <a:lnTo>
                    <a:pt x="90" y="697"/>
                  </a:lnTo>
                  <a:lnTo>
                    <a:pt x="84" y="706"/>
                  </a:lnTo>
                  <a:lnTo>
                    <a:pt x="72" y="721"/>
                  </a:lnTo>
                  <a:lnTo>
                    <a:pt x="69" y="727"/>
                  </a:lnTo>
                  <a:lnTo>
                    <a:pt x="63" y="733"/>
                  </a:lnTo>
                  <a:lnTo>
                    <a:pt x="57" y="742"/>
                  </a:lnTo>
                  <a:lnTo>
                    <a:pt x="51" y="748"/>
                  </a:lnTo>
                  <a:lnTo>
                    <a:pt x="45" y="754"/>
                  </a:lnTo>
                  <a:lnTo>
                    <a:pt x="39" y="760"/>
                  </a:lnTo>
                  <a:lnTo>
                    <a:pt x="39" y="760"/>
                  </a:lnTo>
                  <a:lnTo>
                    <a:pt x="36" y="763"/>
                  </a:lnTo>
                  <a:lnTo>
                    <a:pt x="36" y="763"/>
                  </a:lnTo>
                  <a:lnTo>
                    <a:pt x="33" y="766"/>
                  </a:lnTo>
                  <a:lnTo>
                    <a:pt x="30" y="769"/>
                  </a:lnTo>
                  <a:lnTo>
                    <a:pt x="27" y="772"/>
                  </a:lnTo>
                  <a:lnTo>
                    <a:pt x="24" y="775"/>
                  </a:lnTo>
                  <a:lnTo>
                    <a:pt x="21" y="775"/>
                  </a:lnTo>
                  <a:lnTo>
                    <a:pt x="18" y="775"/>
                  </a:lnTo>
                  <a:lnTo>
                    <a:pt x="15" y="778"/>
                  </a:lnTo>
                  <a:lnTo>
                    <a:pt x="15" y="778"/>
                  </a:lnTo>
                  <a:lnTo>
                    <a:pt x="12" y="778"/>
                  </a:lnTo>
                  <a:lnTo>
                    <a:pt x="9" y="778"/>
                  </a:lnTo>
                  <a:lnTo>
                    <a:pt x="6" y="775"/>
                  </a:lnTo>
                  <a:lnTo>
                    <a:pt x="6" y="775"/>
                  </a:lnTo>
                  <a:lnTo>
                    <a:pt x="3" y="775"/>
                  </a:lnTo>
                  <a:lnTo>
                    <a:pt x="3" y="772"/>
                  </a:lnTo>
                  <a:lnTo>
                    <a:pt x="3" y="772"/>
                  </a:lnTo>
                  <a:lnTo>
                    <a:pt x="0" y="769"/>
                  </a:lnTo>
                  <a:lnTo>
                    <a:pt x="0" y="769"/>
                  </a:lnTo>
                  <a:lnTo>
                    <a:pt x="0" y="766"/>
                  </a:lnTo>
                  <a:lnTo>
                    <a:pt x="3" y="763"/>
                  </a:lnTo>
                  <a:lnTo>
                    <a:pt x="3" y="763"/>
                  </a:lnTo>
                  <a:lnTo>
                    <a:pt x="3" y="760"/>
                  </a:lnTo>
                  <a:lnTo>
                    <a:pt x="6" y="757"/>
                  </a:lnTo>
                  <a:lnTo>
                    <a:pt x="6" y="751"/>
                  </a:lnTo>
                  <a:lnTo>
                    <a:pt x="9" y="748"/>
                  </a:lnTo>
                  <a:lnTo>
                    <a:pt x="9" y="748"/>
                  </a:lnTo>
                  <a:lnTo>
                    <a:pt x="12" y="745"/>
                  </a:lnTo>
                  <a:lnTo>
                    <a:pt x="15" y="739"/>
                  </a:lnTo>
                  <a:lnTo>
                    <a:pt x="18" y="730"/>
                  </a:lnTo>
                  <a:lnTo>
                    <a:pt x="24" y="712"/>
                  </a:lnTo>
                  <a:lnTo>
                    <a:pt x="33" y="697"/>
                  </a:lnTo>
                  <a:lnTo>
                    <a:pt x="36" y="688"/>
                  </a:lnTo>
                  <a:lnTo>
                    <a:pt x="42" y="679"/>
                  </a:lnTo>
                  <a:lnTo>
                    <a:pt x="57" y="646"/>
                  </a:lnTo>
                  <a:lnTo>
                    <a:pt x="75" y="610"/>
                  </a:lnTo>
                  <a:lnTo>
                    <a:pt x="84" y="592"/>
                  </a:lnTo>
                  <a:lnTo>
                    <a:pt x="93" y="574"/>
                  </a:lnTo>
                  <a:lnTo>
                    <a:pt x="102" y="560"/>
                  </a:lnTo>
                  <a:lnTo>
                    <a:pt x="111" y="542"/>
                  </a:lnTo>
                  <a:lnTo>
                    <a:pt x="117" y="524"/>
                  </a:lnTo>
                  <a:lnTo>
                    <a:pt x="126" y="506"/>
                  </a:lnTo>
                  <a:lnTo>
                    <a:pt x="134" y="488"/>
                  </a:lnTo>
                  <a:lnTo>
                    <a:pt x="140" y="470"/>
                  </a:lnTo>
                  <a:lnTo>
                    <a:pt x="146" y="452"/>
                  </a:lnTo>
                  <a:lnTo>
                    <a:pt x="152" y="431"/>
                  </a:lnTo>
                  <a:lnTo>
                    <a:pt x="158" y="413"/>
                  </a:lnTo>
                  <a:lnTo>
                    <a:pt x="161" y="404"/>
                  </a:lnTo>
                  <a:lnTo>
                    <a:pt x="161" y="395"/>
                  </a:lnTo>
                  <a:lnTo>
                    <a:pt x="158" y="395"/>
                  </a:lnTo>
                  <a:lnTo>
                    <a:pt x="155" y="398"/>
                  </a:lnTo>
                  <a:lnTo>
                    <a:pt x="152" y="401"/>
                  </a:lnTo>
                  <a:lnTo>
                    <a:pt x="149" y="401"/>
                  </a:lnTo>
                  <a:lnTo>
                    <a:pt x="140" y="407"/>
                  </a:lnTo>
                  <a:lnTo>
                    <a:pt x="137" y="410"/>
                  </a:lnTo>
                  <a:lnTo>
                    <a:pt x="134" y="413"/>
                  </a:lnTo>
                  <a:lnTo>
                    <a:pt x="131" y="413"/>
                  </a:lnTo>
                  <a:lnTo>
                    <a:pt x="129" y="416"/>
                  </a:lnTo>
                  <a:lnTo>
                    <a:pt x="123" y="416"/>
                  </a:lnTo>
                  <a:lnTo>
                    <a:pt x="120" y="419"/>
                  </a:lnTo>
                  <a:lnTo>
                    <a:pt x="117" y="419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08" y="419"/>
                  </a:lnTo>
                  <a:lnTo>
                    <a:pt x="105" y="416"/>
                  </a:lnTo>
                  <a:lnTo>
                    <a:pt x="102" y="416"/>
                  </a:lnTo>
                  <a:lnTo>
                    <a:pt x="102" y="416"/>
                  </a:lnTo>
                  <a:lnTo>
                    <a:pt x="99" y="413"/>
                  </a:lnTo>
                  <a:lnTo>
                    <a:pt x="96" y="413"/>
                  </a:lnTo>
                  <a:lnTo>
                    <a:pt x="93" y="410"/>
                  </a:lnTo>
                  <a:lnTo>
                    <a:pt x="90" y="407"/>
                  </a:lnTo>
                  <a:lnTo>
                    <a:pt x="87" y="404"/>
                  </a:lnTo>
                  <a:lnTo>
                    <a:pt x="87" y="398"/>
                  </a:lnTo>
                  <a:lnTo>
                    <a:pt x="84" y="395"/>
                  </a:lnTo>
                  <a:lnTo>
                    <a:pt x="84" y="392"/>
                  </a:lnTo>
                  <a:lnTo>
                    <a:pt x="84" y="389"/>
                  </a:lnTo>
                  <a:lnTo>
                    <a:pt x="84" y="383"/>
                  </a:lnTo>
                  <a:lnTo>
                    <a:pt x="87" y="380"/>
                  </a:lnTo>
                  <a:lnTo>
                    <a:pt x="87" y="377"/>
                  </a:lnTo>
                  <a:lnTo>
                    <a:pt x="87" y="371"/>
                  </a:lnTo>
                  <a:lnTo>
                    <a:pt x="90" y="368"/>
                  </a:lnTo>
                  <a:lnTo>
                    <a:pt x="90" y="365"/>
                  </a:lnTo>
                  <a:lnTo>
                    <a:pt x="93" y="359"/>
                  </a:lnTo>
                  <a:lnTo>
                    <a:pt x="111" y="329"/>
                  </a:lnTo>
                  <a:lnTo>
                    <a:pt x="129" y="296"/>
                  </a:lnTo>
                  <a:lnTo>
                    <a:pt x="146" y="263"/>
                  </a:lnTo>
                  <a:lnTo>
                    <a:pt x="161" y="230"/>
                  </a:lnTo>
                  <a:lnTo>
                    <a:pt x="164" y="227"/>
                  </a:lnTo>
                  <a:lnTo>
                    <a:pt x="167" y="218"/>
                  </a:lnTo>
                  <a:lnTo>
                    <a:pt x="173" y="213"/>
                  </a:lnTo>
                  <a:lnTo>
                    <a:pt x="176" y="207"/>
                  </a:lnTo>
                  <a:lnTo>
                    <a:pt x="179" y="198"/>
                  </a:lnTo>
                  <a:lnTo>
                    <a:pt x="185" y="189"/>
                  </a:lnTo>
                  <a:lnTo>
                    <a:pt x="188" y="183"/>
                  </a:lnTo>
                  <a:lnTo>
                    <a:pt x="191" y="174"/>
                  </a:lnTo>
                  <a:lnTo>
                    <a:pt x="194" y="165"/>
                  </a:lnTo>
                  <a:lnTo>
                    <a:pt x="197" y="156"/>
                  </a:lnTo>
                  <a:lnTo>
                    <a:pt x="200" y="150"/>
                  </a:lnTo>
                  <a:lnTo>
                    <a:pt x="203" y="144"/>
                  </a:lnTo>
                  <a:lnTo>
                    <a:pt x="203" y="141"/>
                  </a:lnTo>
                  <a:lnTo>
                    <a:pt x="203" y="138"/>
                  </a:lnTo>
                  <a:lnTo>
                    <a:pt x="203" y="132"/>
                  </a:lnTo>
                  <a:lnTo>
                    <a:pt x="203" y="129"/>
                  </a:lnTo>
                  <a:lnTo>
                    <a:pt x="206" y="126"/>
                  </a:lnTo>
                  <a:lnTo>
                    <a:pt x="206" y="123"/>
                  </a:lnTo>
                  <a:lnTo>
                    <a:pt x="203" y="120"/>
                  </a:lnTo>
                  <a:lnTo>
                    <a:pt x="203" y="114"/>
                  </a:lnTo>
                  <a:lnTo>
                    <a:pt x="203" y="111"/>
                  </a:lnTo>
                  <a:lnTo>
                    <a:pt x="203" y="108"/>
                  </a:lnTo>
                  <a:lnTo>
                    <a:pt x="200" y="102"/>
                  </a:lnTo>
                  <a:lnTo>
                    <a:pt x="200" y="99"/>
                  </a:lnTo>
                  <a:lnTo>
                    <a:pt x="197" y="96"/>
                  </a:lnTo>
                  <a:lnTo>
                    <a:pt x="194" y="87"/>
                  </a:lnTo>
                  <a:lnTo>
                    <a:pt x="191" y="81"/>
                  </a:lnTo>
                  <a:lnTo>
                    <a:pt x="188" y="75"/>
                  </a:lnTo>
                  <a:lnTo>
                    <a:pt x="188" y="72"/>
                  </a:lnTo>
                  <a:lnTo>
                    <a:pt x="185" y="69"/>
                  </a:lnTo>
                  <a:lnTo>
                    <a:pt x="185" y="63"/>
                  </a:lnTo>
                  <a:lnTo>
                    <a:pt x="182" y="60"/>
                  </a:lnTo>
                  <a:lnTo>
                    <a:pt x="182" y="54"/>
                  </a:lnTo>
                  <a:lnTo>
                    <a:pt x="182" y="51"/>
                  </a:lnTo>
                  <a:lnTo>
                    <a:pt x="182" y="45"/>
                  </a:lnTo>
                  <a:lnTo>
                    <a:pt x="182" y="42"/>
                  </a:lnTo>
                  <a:lnTo>
                    <a:pt x="182" y="39"/>
                  </a:lnTo>
                  <a:lnTo>
                    <a:pt x="185" y="33"/>
                  </a:lnTo>
                  <a:lnTo>
                    <a:pt x="185" y="27"/>
                  </a:lnTo>
                  <a:lnTo>
                    <a:pt x="188" y="21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88" y="15"/>
                  </a:lnTo>
                  <a:lnTo>
                    <a:pt x="188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close/>
                  <a:moveTo>
                    <a:pt x="575" y="775"/>
                  </a:moveTo>
                  <a:lnTo>
                    <a:pt x="572" y="772"/>
                  </a:lnTo>
                  <a:lnTo>
                    <a:pt x="566" y="769"/>
                  </a:lnTo>
                  <a:lnTo>
                    <a:pt x="557" y="763"/>
                  </a:lnTo>
                  <a:lnTo>
                    <a:pt x="554" y="760"/>
                  </a:lnTo>
                  <a:lnTo>
                    <a:pt x="548" y="757"/>
                  </a:lnTo>
                  <a:lnTo>
                    <a:pt x="545" y="754"/>
                  </a:lnTo>
                  <a:lnTo>
                    <a:pt x="542" y="751"/>
                  </a:lnTo>
                  <a:lnTo>
                    <a:pt x="540" y="748"/>
                  </a:lnTo>
                  <a:lnTo>
                    <a:pt x="537" y="745"/>
                  </a:lnTo>
                  <a:lnTo>
                    <a:pt x="537" y="745"/>
                  </a:lnTo>
                  <a:lnTo>
                    <a:pt x="534" y="742"/>
                  </a:lnTo>
                  <a:lnTo>
                    <a:pt x="534" y="742"/>
                  </a:lnTo>
                  <a:lnTo>
                    <a:pt x="534" y="739"/>
                  </a:lnTo>
                  <a:lnTo>
                    <a:pt x="534" y="739"/>
                  </a:lnTo>
                  <a:lnTo>
                    <a:pt x="534" y="736"/>
                  </a:lnTo>
                  <a:lnTo>
                    <a:pt x="534" y="733"/>
                  </a:lnTo>
                  <a:lnTo>
                    <a:pt x="534" y="733"/>
                  </a:lnTo>
                  <a:lnTo>
                    <a:pt x="534" y="730"/>
                  </a:lnTo>
                  <a:lnTo>
                    <a:pt x="534" y="730"/>
                  </a:lnTo>
                  <a:lnTo>
                    <a:pt x="537" y="727"/>
                  </a:lnTo>
                  <a:lnTo>
                    <a:pt x="537" y="724"/>
                  </a:lnTo>
                  <a:lnTo>
                    <a:pt x="537" y="721"/>
                  </a:lnTo>
                  <a:lnTo>
                    <a:pt x="540" y="718"/>
                  </a:lnTo>
                  <a:lnTo>
                    <a:pt x="540" y="712"/>
                  </a:lnTo>
                  <a:lnTo>
                    <a:pt x="542" y="709"/>
                  </a:lnTo>
                  <a:lnTo>
                    <a:pt x="545" y="703"/>
                  </a:lnTo>
                  <a:lnTo>
                    <a:pt x="545" y="697"/>
                  </a:lnTo>
                  <a:lnTo>
                    <a:pt x="548" y="688"/>
                  </a:lnTo>
                  <a:lnTo>
                    <a:pt x="551" y="682"/>
                  </a:lnTo>
                  <a:lnTo>
                    <a:pt x="551" y="676"/>
                  </a:lnTo>
                  <a:lnTo>
                    <a:pt x="554" y="670"/>
                  </a:lnTo>
                  <a:lnTo>
                    <a:pt x="554" y="664"/>
                  </a:lnTo>
                  <a:lnTo>
                    <a:pt x="554" y="658"/>
                  </a:lnTo>
                  <a:lnTo>
                    <a:pt x="557" y="652"/>
                  </a:lnTo>
                  <a:lnTo>
                    <a:pt x="557" y="646"/>
                  </a:lnTo>
                  <a:lnTo>
                    <a:pt x="557" y="640"/>
                  </a:lnTo>
                  <a:lnTo>
                    <a:pt x="557" y="637"/>
                  </a:lnTo>
                  <a:lnTo>
                    <a:pt x="557" y="631"/>
                  </a:lnTo>
                  <a:lnTo>
                    <a:pt x="554" y="628"/>
                  </a:lnTo>
                  <a:lnTo>
                    <a:pt x="554" y="622"/>
                  </a:lnTo>
                  <a:lnTo>
                    <a:pt x="551" y="619"/>
                  </a:lnTo>
                  <a:lnTo>
                    <a:pt x="551" y="613"/>
                  </a:lnTo>
                  <a:lnTo>
                    <a:pt x="548" y="610"/>
                  </a:lnTo>
                  <a:lnTo>
                    <a:pt x="545" y="607"/>
                  </a:lnTo>
                  <a:lnTo>
                    <a:pt x="542" y="607"/>
                  </a:lnTo>
                  <a:lnTo>
                    <a:pt x="540" y="604"/>
                  </a:lnTo>
                  <a:lnTo>
                    <a:pt x="537" y="601"/>
                  </a:lnTo>
                  <a:lnTo>
                    <a:pt x="531" y="601"/>
                  </a:lnTo>
                  <a:lnTo>
                    <a:pt x="525" y="601"/>
                  </a:lnTo>
                  <a:lnTo>
                    <a:pt x="525" y="601"/>
                  </a:lnTo>
                  <a:lnTo>
                    <a:pt x="522" y="601"/>
                  </a:lnTo>
                  <a:lnTo>
                    <a:pt x="519" y="601"/>
                  </a:lnTo>
                  <a:lnTo>
                    <a:pt x="516" y="601"/>
                  </a:lnTo>
                  <a:lnTo>
                    <a:pt x="513" y="604"/>
                  </a:lnTo>
                  <a:lnTo>
                    <a:pt x="507" y="604"/>
                  </a:lnTo>
                  <a:lnTo>
                    <a:pt x="504" y="604"/>
                  </a:lnTo>
                  <a:lnTo>
                    <a:pt x="501" y="607"/>
                  </a:lnTo>
                  <a:lnTo>
                    <a:pt x="498" y="607"/>
                  </a:lnTo>
                  <a:lnTo>
                    <a:pt x="492" y="610"/>
                  </a:lnTo>
                  <a:lnTo>
                    <a:pt x="489" y="610"/>
                  </a:lnTo>
                  <a:lnTo>
                    <a:pt x="483" y="613"/>
                  </a:lnTo>
                  <a:lnTo>
                    <a:pt x="474" y="619"/>
                  </a:lnTo>
                  <a:lnTo>
                    <a:pt x="465" y="625"/>
                  </a:lnTo>
                  <a:lnTo>
                    <a:pt x="456" y="631"/>
                  </a:lnTo>
                  <a:lnTo>
                    <a:pt x="444" y="637"/>
                  </a:lnTo>
                  <a:lnTo>
                    <a:pt x="435" y="643"/>
                  </a:lnTo>
                  <a:lnTo>
                    <a:pt x="426" y="649"/>
                  </a:lnTo>
                  <a:lnTo>
                    <a:pt x="417" y="655"/>
                  </a:lnTo>
                  <a:lnTo>
                    <a:pt x="414" y="658"/>
                  </a:lnTo>
                  <a:lnTo>
                    <a:pt x="408" y="661"/>
                  </a:lnTo>
                  <a:lnTo>
                    <a:pt x="405" y="664"/>
                  </a:lnTo>
                  <a:lnTo>
                    <a:pt x="400" y="667"/>
                  </a:lnTo>
                  <a:lnTo>
                    <a:pt x="394" y="676"/>
                  </a:lnTo>
                  <a:lnTo>
                    <a:pt x="385" y="685"/>
                  </a:lnTo>
                  <a:lnTo>
                    <a:pt x="379" y="691"/>
                  </a:lnTo>
                  <a:lnTo>
                    <a:pt x="373" y="694"/>
                  </a:lnTo>
                  <a:lnTo>
                    <a:pt x="370" y="697"/>
                  </a:lnTo>
                  <a:lnTo>
                    <a:pt x="367" y="703"/>
                  </a:lnTo>
                  <a:lnTo>
                    <a:pt x="361" y="706"/>
                  </a:lnTo>
                  <a:lnTo>
                    <a:pt x="358" y="709"/>
                  </a:lnTo>
                  <a:lnTo>
                    <a:pt x="352" y="709"/>
                  </a:lnTo>
                  <a:lnTo>
                    <a:pt x="358" y="703"/>
                  </a:lnTo>
                  <a:lnTo>
                    <a:pt x="364" y="694"/>
                  </a:lnTo>
                  <a:lnTo>
                    <a:pt x="367" y="688"/>
                  </a:lnTo>
                  <a:lnTo>
                    <a:pt x="370" y="679"/>
                  </a:lnTo>
                  <a:lnTo>
                    <a:pt x="373" y="670"/>
                  </a:lnTo>
                  <a:lnTo>
                    <a:pt x="376" y="661"/>
                  </a:lnTo>
                  <a:lnTo>
                    <a:pt x="379" y="652"/>
                  </a:lnTo>
                  <a:lnTo>
                    <a:pt x="382" y="643"/>
                  </a:lnTo>
                  <a:lnTo>
                    <a:pt x="388" y="622"/>
                  </a:lnTo>
                  <a:lnTo>
                    <a:pt x="391" y="613"/>
                  </a:lnTo>
                  <a:lnTo>
                    <a:pt x="394" y="604"/>
                  </a:lnTo>
                  <a:lnTo>
                    <a:pt x="397" y="595"/>
                  </a:lnTo>
                  <a:lnTo>
                    <a:pt x="400" y="589"/>
                  </a:lnTo>
                  <a:lnTo>
                    <a:pt x="403" y="580"/>
                  </a:lnTo>
                  <a:lnTo>
                    <a:pt x="408" y="571"/>
                  </a:lnTo>
                  <a:lnTo>
                    <a:pt x="408" y="574"/>
                  </a:lnTo>
                  <a:lnTo>
                    <a:pt x="408" y="577"/>
                  </a:lnTo>
                  <a:lnTo>
                    <a:pt x="411" y="580"/>
                  </a:lnTo>
                  <a:lnTo>
                    <a:pt x="414" y="586"/>
                  </a:lnTo>
                  <a:lnTo>
                    <a:pt x="417" y="589"/>
                  </a:lnTo>
                  <a:lnTo>
                    <a:pt x="420" y="595"/>
                  </a:lnTo>
                  <a:lnTo>
                    <a:pt x="423" y="598"/>
                  </a:lnTo>
                  <a:lnTo>
                    <a:pt x="426" y="601"/>
                  </a:lnTo>
                  <a:lnTo>
                    <a:pt x="429" y="604"/>
                  </a:lnTo>
                  <a:lnTo>
                    <a:pt x="429" y="604"/>
                  </a:lnTo>
                  <a:lnTo>
                    <a:pt x="432" y="607"/>
                  </a:lnTo>
                  <a:lnTo>
                    <a:pt x="435" y="607"/>
                  </a:lnTo>
                  <a:lnTo>
                    <a:pt x="438" y="610"/>
                  </a:lnTo>
                  <a:lnTo>
                    <a:pt x="441" y="610"/>
                  </a:lnTo>
                  <a:lnTo>
                    <a:pt x="444" y="610"/>
                  </a:lnTo>
                  <a:lnTo>
                    <a:pt x="447" y="610"/>
                  </a:lnTo>
                  <a:lnTo>
                    <a:pt x="450" y="610"/>
                  </a:lnTo>
                  <a:lnTo>
                    <a:pt x="453" y="610"/>
                  </a:lnTo>
                  <a:lnTo>
                    <a:pt x="453" y="610"/>
                  </a:lnTo>
                  <a:lnTo>
                    <a:pt x="456" y="607"/>
                  </a:lnTo>
                  <a:lnTo>
                    <a:pt x="459" y="607"/>
                  </a:lnTo>
                  <a:lnTo>
                    <a:pt x="459" y="604"/>
                  </a:lnTo>
                  <a:lnTo>
                    <a:pt x="462" y="601"/>
                  </a:lnTo>
                  <a:lnTo>
                    <a:pt x="462" y="601"/>
                  </a:lnTo>
                  <a:lnTo>
                    <a:pt x="462" y="598"/>
                  </a:lnTo>
                  <a:lnTo>
                    <a:pt x="465" y="595"/>
                  </a:lnTo>
                  <a:lnTo>
                    <a:pt x="465" y="592"/>
                  </a:lnTo>
                  <a:lnTo>
                    <a:pt x="468" y="586"/>
                  </a:lnTo>
                  <a:lnTo>
                    <a:pt x="468" y="580"/>
                  </a:lnTo>
                  <a:lnTo>
                    <a:pt x="468" y="574"/>
                  </a:lnTo>
                  <a:lnTo>
                    <a:pt x="471" y="565"/>
                  </a:lnTo>
                  <a:lnTo>
                    <a:pt x="471" y="560"/>
                  </a:lnTo>
                  <a:lnTo>
                    <a:pt x="471" y="554"/>
                  </a:lnTo>
                  <a:lnTo>
                    <a:pt x="471" y="551"/>
                  </a:lnTo>
                  <a:lnTo>
                    <a:pt x="471" y="551"/>
                  </a:lnTo>
                  <a:lnTo>
                    <a:pt x="471" y="548"/>
                  </a:lnTo>
                  <a:lnTo>
                    <a:pt x="471" y="545"/>
                  </a:lnTo>
                  <a:lnTo>
                    <a:pt x="474" y="521"/>
                  </a:lnTo>
                  <a:lnTo>
                    <a:pt x="477" y="497"/>
                  </a:lnTo>
                  <a:lnTo>
                    <a:pt x="480" y="470"/>
                  </a:lnTo>
                  <a:lnTo>
                    <a:pt x="483" y="446"/>
                  </a:lnTo>
                  <a:lnTo>
                    <a:pt x="489" y="422"/>
                  </a:lnTo>
                  <a:lnTo>
                    <a:pt x="492" y="395"/>
                  </a:lnTo>
                  <a:lnTo>
                    <a:pt x="495" y="368"/>
                  </a:lnTo>
                  <a:lnTo>
                    <a:pt x="501" y="341"/>
                  </a:lnTo>
                  <a:lnTo>
                    <a:pt x="501" y="338"/>
                  </a:lnTo>
                  <a:lnTo>
                    <a:pt x="501" y="332"/>
                  </a:lnTo>
                  <a:lnTo>
                    <a:pt x="504" y="320"/>
                  </a:lnTo>
                  <a:lnTo>
                    <a:pt x="507" y="308"/>
                  </a:lnTo>
                  <a:lnTo>
                    <a:pt x="510" y="296"/>
                  </a:lnTo>
                  <a:lnTo>
                    <a:pt x="513" y="284"/>
                  </a:lnTo>
                  <a:lnTo>
                    <a:pt x="513" y="281"/>
                  </a:lnTo>
                  <a:lnTo>
                    <a:pt x="513" y="275"/>
                  </a:lnTo>
                  <a:lnTo>
                    <a:pt x="516" y="269"/>
                  </a:lnTo>
                  <a:lnTo>
                    <a:pt x="516" y="263"/>
                  </a:lnTo>
                  <a:lnTo>
                    <a:pt x="516" y="257"/>
                  </a:lnTo>
                  <a:lnTo>
                    <a:pt x="516" y="251"/>
                  </a:lnTo>
                  <a:lnTo>
                    <a:pt x="516" y="248"/>
                  </a:lnTo>
                  <a:lnTo>
                    <a:pt x="513" y="245"/>
                  </a:lnTo>
                  <a:lnTo>
                    <a:pt x="513" y="242"/>
                  </a:lnTo>
                  <a:lnTo>
                    <a:pt x="513" y="239"/>
                  </a:lnTo>
                  <a:lnTo>
                    <a:pt x="510" y="236"/>
                  </a:lnTo>
                  <a:lnTo>
                    <a:pt x="510" y="236"/>
                  </a:lnTo>
                  <a:lnTo>
                    <a:pt x="507" y="233"/>
                  </a:lnTo>
                  <a:lnTo>
                    <a:pt x="507" y="230"/>
                  </a:lnTo>
                  <a:lnTo>
                    <a:pt x="504" y="230"/>
                  </a:lnTo>
                  <a:lnTo>
                    <a:pt x="501" y="227"/>
                  </a:lnTo>
                  <a:lnTo>
                    <a:pt x="498" y="227"/>
                  </a:lnTo>
                  <a:lnTo>
                    <a:pt x="498" y="227"/>
                  </a:lnTo>
                  <a:lnTo>
                    <a:pt x="495" y="227"/>
                  </a:lnTo>
                  <a:lnTo>
                    <a:pt x="492" y="224"/>
                  </a:lnTo>
                  <a:lnTo>
                    <a:pt x="489" y="224"/>
                  </a:lnTo>
                  <a:lnTo>
                    <a:pt x="486" y="224"/>
                  </a:lnTo>
                  <a:lnTo>
                    <a:pt x="480" y="224"/>
                  </a:lnTo>
                  <a:lnTo>
                    <a:pt x="477" y="224"/>
                  </a:lnTo>
                  <a:lnTo>
                    <a:pt x="471" y="227"/>
                  </a:lnTo>
                  <a:lnTo>
                    <a:pt x="465" y="227"/>
                  </a:lnTo>
                  <a:lnTo>
                    <a:pt x="459" y="230"/>
                  </a:lnTo>
                  <a:lnTo>
                    <a:pt x="453" y="230"/>
                  </a:lnTo>
                  <a:lnTo>
                    <a:pt x="447" y="233"/>
                  </a:lnTo>
                  <a:lnTo>
                    <a:pt x="444" y="236"/>
                  </a:lnTo>
                  <a:lnTo>
                    <a:pt x="438" y="239"/>
                  </a:lnTo>
                  <a:lnTo>
                    <a:pt x="435" y="239"/>
                  </a:lnTo>
                  <a:lnTo>
                    <a:pt x="429" y="242"/>
                  </a:lnTo>
                  <a:lnTo>
                    <a:pt x="426" y="245"/>
                  </a:lnTo>
                  <a:lnTo>
                    <a:pt x="420" y="248"/>
                  </a:lnTo>
                  <a:lnTo>
                    <a:pt x="417" y="254"/>
                  </a:lnTo>
                  <a:lnTo>
                    <a:pt x="408" y="260"/>
                  </a:lnTo>
                  <a:lnTo>
                    <a:pt x="403" y="269"/>
                  </a:lnTo>
                  <a:lnTo>
                    <a:pt x="397" y="275"/>
                  </a:lnTo>
                  <a:lnTo>
                    <a:pt x="391" y="284"/>
                  </a:lnTo>
                  <a:lnTo>
                    <a:pt x="385" y="293"/>
                  </a:lnTo>
                  <a:lnTo>
                    <a:pt x="379" y="302"/>
                  </a:lnTo>
                  <a:lnTo>
                    <a:pt x="373" y="311"/>
                  </a:lnTo>
                  <a:lnTo>
                    <a:pt x="367" y="323"/>
                  </a:lnTo>
                  <a:lnTo>
                    <a:pt x="361" y="332"/>
                  </a:lnTo>
                  <a:lnTo>
                    <a:pt x="355" y="341"/>
                  </a:lnTo>
                  <a:lnTo>
                    <a:pt x="349" y="353"/>
                  </a:lnTo>
                  <a:lnTo>
                    <a:pt x="346" y="362"/>
                  </a:lnTo>
                  <a:lnTo>
                    <a:pt x="340" y="374"/>
                  </a:lnTo>
                  <a:lnTo>
                    <a:pt x="337" y="383"/>
                  </a:lnTo>
                  <a:lnTo>
                    <a:pt x="331" y="395"/>
                  </a:lnTo>
                  <a:lnTo>
                    <a:pt x="328" y="404"/>
                  </a:lnTo>
                  <a:lnTo>
                    <a:pt x="325" y="416"/>
                  </a:lnTo>
                  <a:lnTo>
                    <a:pt x="319" y="425"/>
                  </a:lnTo>
                  <a:lnTo>
                    <a:pt x="316" y="437"/>
                  </a:lnTo>
                  <a:lnTo>
                    <a:pt x="313" y="449"/>
                  </a:lnTo>
                  <a:lnTo>
                    <a:pt x="310" y="458"/>
                  </a:lnTo>
                  <a:lnTo>
                    <a:pt x="310" y="458"/>
                  </a:lnTo>
                  <a:lnTo>
                    <a:pt x="310" y="455"/>
                  </a:lnTo>
                  <a:lnTo>
                    <a:pt x="310" y="452"/>
                  </a:lnTo>
                  <a:lnTo>
                    <a:pt x="310" y="449"/>
                  </a:lnTo>
                  <a:lnTo>
                    <a:pt x="310" y="443"/>
                  </a:lnTo>
                  <a:lnTo>
                    <a:pt x="310" y="437"/>
                  </a:lnTo>
                  <a:lnTo>
                    <a:pt x="313" y="431"/>
                  </a:lnTo>
                  <a:lnTo>
                    <a:pt x="313" y="425"/>
                  </a:lnTo>
                  <a:lnTo>
                    <a:pt x="316" y="419"/>
                  </a:lnTo>
                  <a:lnTo>
                    <a:pt x="316" y="413"/>
                  </a:lnTo>
                  <a:lnTo>
                    <a:pt x="319" y="404"/>
                  </a:lnTo>
                  <a:lnTo>
                    <a:pt x="322" y="392"/>
                  </a:lnTo>
                  <a:lnTo>
                    <a:pt x="328" y="383"/>
                  </a:lnTo>
                  <a:lnTo>
                    <a:pt x="331" y="371"/>
                  </a:lnTo>
                  <a:lnTo>
                    <a:pt x="334" y="362"/>
                  </a:lnTo>
                  <a:lnTo>
                    <a:pt x="337" y="350"/>
                  </a:lnTo>
                  <a:lnTo>
                    <a:pt x="343" y="341"/>
                  </a:lnTo>
                  <a:lnTo>
                    <a:pt x="346" y="329"/>
                  </a:lnTo>
                  <a:lnTo>
                    <a:pt x="352" y="320"/>
                  </a:lnTo>
                  <a:lnTo>
                    <a:pt x="358" y="311"/>
                  </a:lnTo>
                  <a:lnTo>
                    <a:pt x="361" y="302"/>
                  </a:lnTo>
                  <a:lnTo>
                    <a:pt x="367" y="290"/>
                  </a:lnTo>
                  <a:lnTo>
                    <a:pt x="373" y="281"/>
                  </a:lnTo>
                  <a:lnTo>
                    <a:pt x="379" y="272"/>
                  </a:lnTo>
                  <a:lnTo>
                    <a:pt x="385" y="263"/>
                  </a:lnTo>
                  <a:lnTo>
                    <a:pt x="391" y="254"/>
                  </a:lnTo>
                  <a:lnTo>
                    <a:pt x="397" y="245"/>
                  </a:lnTo>
                  <a:lnTo>
                    <a:pt x="403" y="236"/>
                  </a:lnTo>
                  <a:lnTo>
                    <a:pt x="414" y="218"/>
                  </a:lnTo>
                  <a:lnTo>
                    <a:pt x="429" y="204"/>
                  </a:lnTo>
                  <a:lnTo>
                    <a:pt x="441" y="186"/>
                  </a:lnTo>
                  <a:lnTo>
                    <a:pt x="456" y="171"/>
                  </a:lnTo>
                  <a:lnTo>
                    <a:pt x="471" y="153"/>
                  </a:lnTo>
                  <a:lnTo>
                    <a:pt x="489" y="138"/>
                  </a:lnTo>
                  <a:lnTo>
                    <a:pt x="504" y="123"/>
                  </a:lnTo>
                  <a:lnTo>
                    <a:pt x="507" y="120"/>
                  </a:lnTo>
                  <a:lnTo>
                    <a:pt x="510" y="117"/>
                  </a:lnTo>
                  <a:lnTo>
                    <a:pt x="513" y="114"/>
                  </a:lnTo>
                  <a:lnTo>
                    <a:pt x="516" y="111"/>
                  </a:lnTo>
                  <a:lnTo>
                    <a:pt x="522" y="108"/>
                  </a:lnTo>
                  <a:lnTo>
                    <a:pt x="525" y="102"/>
                  </a:lnTo>
                  <a:lnTo>
                    <a:pt x="528" y="99"/>
                  </a:lnTo>
                  <a:lnTo>
                    <a:pt x="534" y="96"/>
                  </a:lnTo>
                  <a:lnTo>
                    <a:pt x="537" y="90"/>
                  </a:lnTo>
                  <a:lnTo>
                    <a:pt x="540" y="87"/>
                  </a:lnTo>
                  <a:lnTo>
                    <a:pt x="542" y="81"/>
                  </a:lnTo>
                  <a:lnTo>
                    <a:pt x="542" y="81"/>
                  </a:lnTo>
                  <a:lnTo>
                    <a:pt x="545" y="78"/>
                  </a:lnTo>
                  <a:lnTo>
                    <a:pt x="545" y="75"/>
                  </a:lnTo>
                  <a:lnTo>
                    <a:pt x="545" y="72"/>
                  </a:lnTo>
                  <a:lnTo>
                    <a:pt x="545" y="72"/>
                  </a:lnTo>
                  <a:lnTo>
                    <a:pt x="545" y="69"/>
                  </a:lnTo>
                  <a:lnTo>
                    <a:pt x="545" y="69"/>
                  </a:lnTo>
                  <a:lnTo>
                    <a:pt x="545" y="66"/>
                  </a:lnTo>
                  <a:lnTo>
                    <a:pt x="545" y="63"/>
                  </a:lnTo>
                  <a:lnTo>
                    <a:pt x="545" y="63"/>
                  </a:lnTo>
                  <a:lnTo>
                    <a:pt x="545" y="60"/>
                  </a:lnTo>
                  <a:lnTo>
                    <a:pt x="542" y="60"/>
                  </a:lnTo>
                  <a:lnTo>
                    <a:pt x="542" y="57"/>
                  </a:lnTo>
                  <a:lnTo>
                    <a:pt x="540" y="57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4" y="54"/>
                  </a:lnTo>
                  <a:lnTo>
                    <a:pt x="531" y="54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5" y="54"/>
                  </a:lnTo>
                  <a:lnTo>
                    <a:pt x="522" y="54"/>
                  </a:lnTo>
                  <a:lnTo>
                    <a:pt x="519" y="57"/>
                  </a:lnTo>
                  <a:lnTo>
                    <a:pt x="516" y="57"/>
                  </a:lnTo>
                  <a:lnTo>
                    <a:pt x="510" y="60"/>
                  </a:lnTo>
                  <a:lnTo>
                    <a:pt x="504" y="63"/>
                  </a:lnTo>
                  <a:lnTo>
                    <a:pt x="501" y="66"/>
                  </a:lnTo>
                  <a:lnTo>
                    <a:pt x="495" y="69"/>
                  </a:lnTo>
                  <a:lnTo>
                    <a:pt x="489" y="72"/>
                  </a:lnTo>
                  <a:lnTo>
                    <a:pt x="486" y="75"/>
                  </a:lnTo>
                  <a:lnTo>
                    <a:pt x="480" y="78"/>
                  </a:lnTo>
                  <a:lnTo>
                    <a:pt x="477" y="81"/>
                  </a:lnTo>
                  <a:lnTo>
                    <a:pt x="477" y="81"/>
                  </a:lnTo>
                  <a:lnTo>
                    <a:pt x="474" y="81"/>
                  </a:lnTo>
                  <a:lnTo>
                    <a:pt x="465" y="90"/>
                  </a:lnTo>
                  <a:lnTo>
                    <a:pt x="453" y="96"/>
                  </a:lnTo>
                  <a:lnTo>
                    <a:pt x="444" y="105"/>
                  </a:lnTo>
                  <a:lnTo>
                    <a:pt x="435" y="114"/>
                  </a:lnTo>
                  <a:lnTo>
                    <a:pt x="423" y="123"/>
                  </a:lnTo>
                  <a:lnTo>
                    <a:pt x="414" y="132"/>
                  </a:lnTo>
                  <a:lnTo>
                    <a:pt x="397" y="150"/>
                  </a:lnTo>
                  <a:lnTo>
                    <a:pt x="394" y="153"/>
                  </a:lnTo>
                  <a:lnTo>
                    <a:pt x="391" y="156"/>
                  </a:lnTo>
                  <a:lnTo>
                    <a:pt x="385" y="159"/>
                  </a:lnTo>
                  <a:lnTo>
                    <a:pt x="379" y="165"/>
                  </a:lnTo>
                  <a:lnTo>
                    <a:pt x="373" y="171"/>
                  </a:lnTo>
                  <a:lnTo>
                    <a:pt x="367" y="177"/>
                  </a:lnTo>
                  <a:lnTo>
                    <a:pt x="361" y="183"/>
                  </a:lnTo>
                  <a:lnTo>
                    <a:pt x="355" y="189"/>
                  </a:lnTo>
                  <a:lnTo>
                    <a:pt x="352" y="192"/>
                  </a:lnTo>
                  <a:lnTo>
                    <a:pt x="349" y="195"/>
                  </a:lnTo>
                  <a:lnTo>
                    <a:pt x="346" y="198"/>
                  </a:lnTo>
                  <a:lnTo>
                    <a:pt x="343" y="204"/>
                  </a:lnTo>
                  <a:lnTo>
                    <a:pt x="340" y="207"/>
                  </a:lnTo>
                  <a:lnTo>
                    <a:pt x="337" y="213"/>
                  </a:lnTo>
                  <a:lnTo>
                    <a:pt x="340" y="207"/>
                  </a:lnTo>
                  <a:lnTo>
                    <a:pt x="343" y="204"/>
                  </a:lnTo>
                  <a:lnTo>
                    <a:pt x="346" y="198"/>
                  </a:lnTo>
                  <a:lnTo>
                    <a:pt x="349" y="195"/>
                  </a:lnTo>
                  <a:lnTo>
                    <a:pt x="352" y="186"/>
                  </a:lnTo>
                  <a:lnTo>
                    <a:pt x="355" y="177"/>
                  </a:lnTo>
                  <a:lnTo>
                    <a:pt x="358" y="171"/>
                  </a:lnTo>
                  <a:lnTo>
                    <a:pt x="361" y="162"/>
                  </a:lnTo>
                  <a:lnTo>
                    <a:pt x="361" y="156"/>
                  </a:lnTo>
                  <a:lnTo>
                    <a:pt x="361" y="153"/>
                  </a:lnTo>
                  <a:lnTo>
                    <a:pt x="361" y="147"/>
                  </a:lnTo>
                  <a:lnTo>
                    <a:pt x="361" y="144"/>
                  </a:lnTo>
                  <a:lnTo>
                    <a:pt x="361" y="138"/>
                  </a:lnTo>
                  <a:lnTo>
                    <a:pt x="361" y="135"/>
                  </a:lnTo>
                  <a:lnTo>
                    <a:pt x="361" y="129"/>
                  </a:lnTo>
                  <a:lnTo>
                    <a:pt x="361" y="126"/>
                  </a:lnTo>
                  <a:lnTo>
                    <a:pt x="361" y="123"/>
                  </a:lnTo>
                  <a:lnTo>
                    <a:pt x="361" y="117"/>
                  </a:lnTo>
                  <a:lnTo>
                    <a:pt x="358" y="114"/>
                  </a:lnTo>
                  <a:lnTo>
                    <a:pt x="358" y="111"/>
                  </a:lnTo>
                  <a:lnTo>
                    <a:pt x="355" y="105"/>
                  </a:lnTo>
                  <a:lnTo>
                    <a:pt x="355" y="102"/>
                  </a:lnTo>
                  <a:lnTo>
                    <a:pt x="352" y="99"/>
                  </a:lnTo>
                  <a:lnTo>
                    <a:pt x="349" y="96"/>
                  </a:lnTo>
                  <a:lnTo>
                    <a:pt x="346" y="93"/>
                  </a:lnTo>
                  <a:lnTo>
                    <a:pt x="346" y="90"/>
                  </a:lnTo>
                  <a:lnTo>
                    <a:pt x="340" y="87"/>
                  </a:lnTo>
                  <a:lnTo>
                    <a:pt x="337" y="84"/>
                  </a:lnTo>
                  <a:lnTo>
                    <a:pt x="334" y="81"/>
                  </a:lnTo>
                  <a:lnTo>
                    <a:pt x="331" y="81"/>
                  </a:lnTo>
                  <a:lnTo>
                    <a:pt x="325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5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3" y="72"/>
                  </a:lnTo>
                  <a:lnTo>
                    <a:pt x="313" y="72"/>
                  </a:lnTo>
                  <a:lnTo>
                    <a:pt x="310" y="72"/>
                  </a:lnTo>
                  <a:lnTo>
                    <a:pt x="310" y="75"/>
                  </a:lnTo>
                  <a:lnTo>
                    <a:pt x="310" y="75"/>
                  </a:lnTo>
                  <a:lnTo>
                    <a:pt x="307" y="78"/>
                  </a:lnTo>
                  <a:lnTo>
                    <a:pt x="307" y="81"/>
                  </a:lnTo>
                  <a:lnTo>
                    <a:pt x="304" y="84"/>
                  </a:lnTo>
                  <a:lnTo>
                    <a:pt x="304" y="90"/>
                  </a:lnTo>
                  <a:lnTo>
                    <a:pt x="301" y="93"/>
                  </a:lnTo>
                  <a:lnTo>
                    <a:pt x="301" y="99"/>
                  </a:lnTo>
                  <a:lnTo>
                    <a:pt x="298" y="102"/>
                  </a:lnTo>
                  <a:lnTo>
                    <a:pt x="298" y="108"/>
                  </a:lnTo>
                  <a:lnTo>
                    <a:pt x="295" y="108"/>
                  </a:lnTo>
                  <a:lnTo>
                    <a:pt x="295" y="111"/>
                  </a:lnTo>
                  <a:lnTo>
                    <a:pt x="295" y="111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2" y="123"/>
                  </a:lnTo>
                  <a:lnTo>
                    <a:pt x="289" y="132"/>
                  </a:lnTo>
                  <a:lnTo>
                    <a:pt x="286" y="141"/>
                  </a:lnTo>
                  <a:lnTo>
                    <a:pt x="283" y="147"/>
                  </a:lnTo>
                  <a:lnTo>
                    <a:pt x="277" y="162"/>
                  </a:lnTo>
                  <a:lnTo>
                    <a:pt x="274" y="171"/>
                  </a:lnTo>
                  <a:lnTo>
                    <a:pt x="271" y="180"/>
                  </a:lnTo>
                  <a:lnTo>
                    <a:pt x="271" y="180"/>
                  </a:lnTo>
                  <a:lnTo>
                    <a:pt x="271" y="183"/>
                  </a:lnTo>
                  <a:lnTo>
                    <a:pt x="268" y="186"/>
                  </a:lnTo>
                  <a:lnTo>
                    <a:pt x="268" y="192"/>
                  </a:lnTo>
                  <a:lnTo>
                    <a:pt x="268" y="195"/>
                  </a:lnTo>
                  <a:lnTo>
                    <a:pt x="266" y="198"/>
                  </a:lnTo>
                  <a:lnTo>
                    <a:pt x="266" y="204"/>
                  </a:lnTo>
                  <a:lnTo>
                    <a:pt x="266" y="210"/>
                  </a:lnTo>
                  <a:lnTo>
                    <a:pt x="263" y="213"/>
                  </a:lnTo>
                  <a:lnTo>
                    <a:pt x="263" y="218"/>
                  </a:lnTo>
                  <a:lnTo>
                    <a:pt x="263" y="227"/>
                  </a:lnTo>
                  <a:lnTo>
                    <a:pt x="260" y="239"/>
                  </a:lnTo>
                  <a:lnTo>
                    <a:pt x="260" y="245"/>
                  </a:lnTo>
                  <a:lnTo>
                    <a:pt x="260" y="251"/>
                  </a:lnTo>
                  <a:lnTo>
                    <a:pt x="260" y="254"/>
                  </a:lnTo>
                  <a:lnTo>
                    <a:pt x="260" y="260"/>
                  </a:lnTo>
                  <a:lnTo>
                    <a:pt x="260" y="266"/>
                  </a:lnTo>
                  <a:lnTo>
                    <a:pt x="260" y="269"/>
                  </a:lnTo>
                  <a:lnTo>
                    <a:pt x="263" y="275"/>
                  </a:lnTo>
                  <a:lnTo>
                    <a:pt x="263" y="278"/>
                  </a:lnTo>
                  <a:lnTo>
                    <a:pt x="263" y="281"/>
                  </a:lnTo>
                  <a:lnTo>
                    <a:pt x="266" y="284"/>
                  </a:lnTo>
                  <a:lnTo>
                    <a:pt x="268" y="287"/>
                  </a:lnTo>
                  <a:lnTo>
                    <a:pt x="268" y="290"/>
                  </a:lnTo>
                  <a:lnTo>
                    <a:pt x="271" y="290"/>
                  </a:lnTo>
                  <a:lnTo>
                    <a:pt x="274" y="293"/>
                  </a:lnTo>
                  <a:lnTo>
                    <a:pt x="277" y="293"/>
                  </a:lnTo>
                  <a:lnTo>
                    <a:pt x="280" y="293"/>
                  </a:lnTo>
                  <a:lnTo>
                    <a:pt x="283" y="293"/>
                  </a:lnTo>
                  <a:lnTo>
                    <a:pt x="283" y="293"/>
                  </a:lnTo>
                  <a:lnTo>
                    <a:pt x="286" y="293"/>
                  </a:lnTo>
                  <a:lnTo>
                    <a:pt x="289" y="293"/>
                  </a:lnTo>
                  <a:lnTo>
                    <a:pt x="292" y="290"/>
                  </a:lnTo>
                  <a:lnTo>
                    <a:pt x="295" y="290"/>
                  </a:lnTo>
                  <a:lnTo>
                    <a:pt x="298" y="287"/>
                  </a:lnTo>
                  <a:lnTo>
                    <a:pt x="301" y="287"/>
                  </a:lnTo>
                  <a:lnTo>
                    <a:pt x="304" y="284"/>
                  </a:lnTo>
                  <a:lnTo>
                    <a:pt x="304" y="281"/>
                  </a:lnTo>
                  <a:lnTo>
                    <a:pt x="307" y="278"/>
                  </a:lnTo>
                  <a:lnTo>
                    <a:pt x="310" y="275"/>
                  </a:lnTo>
                  <a:lnTo>
                    <a:pt x="313" y="272"/>
                  </a:lnTo>
                  <a:lnTo>
                    <a:pt x="319" y="266"/>
                  </a:lnTo>
                  <a:lnTo>
                    <a:pt x="325" y="260"/>
                  </a:lnTo>
                  <a:lnTo>
                    <a:pt x="325" y="257"/>
                  </a:lnTo>
                  <a:lnTo>
                    <a:pt x="328" y="254"/>
                  </a:lnTo>
                  <a:lnTo>
                    <a:pt x="331" y="251"/>
                  </a:lnTo>
                  <a:lnTo>
                    <a:pt x="334" y="248"/>
                  </a:lnTo>
                  <a:lnTo>
                    <a:pt x="340" y="242"/>
                  </a:lnTo>
                  <a:lnTo>
                    <a:pt x="349" y="233"/>
                  </a:lnTo>
                  <a:lnTo>
                    <a:pt x="364" y="218"/>
                  </a:lnTo>
                  <a:lnTo>
                    <a:pt x="370" y="213"/>
                  </a:lnTo>
                  <a:lnTo>
                    <a:pt x="379" y="204"/>
                  </a:lnTo>
                  <a:lnTo>
                    <a:pt x="385" y="198"/>
                  </a:lnTo>
                  <a:lnTo>
                    <a:pt x="394" y="189"/>
                  </a:lnTo>
                  <a:lnTo>
                    <a:pt x="408" y="177"/>
                  </a:lnTo>
                  <a:lnTo>
                    <a:pt x="423" y="162"/>
                  </a:lnTo>
                  <a:lnTo>
                    <a:pt x="438" y="147"/>
                  </a:lnTo>
                  <a:lnTo>
                    <a:pt x="453" y="132"/>
                  </a:lnTo>
                  <a:lnTo>
                    <a:pt x="456" y="129"/>
                  </a:lnTo>
                  <a:lnTo>
                    <a:pt x="456" y="123"/>
                  </a:lnTo>
                  <a:lnTo>
                    <a:pt x="459" y="120"/>
                  </a:lnTo>
                  <a:lnTo>
                    <a:pt x="462" y="117"/>
                  </a:lnTo>
                  <a:lnTo>
                    <a:pt x="471" y="111"/>
                  </a:lnTo>
                  <a:lnTo>
                    <a:pt x="477" y="102"/>
                  </a:lnTo>
                  <a:lnTo>
                    <a:pt x="480" y="99"/>
                  </a:lnTo>
                  <a:lnTo>
                    <a:pt x="483" y="96"/>
                  </a:lnTo>
                  <a:lnTo>
                    <a:pt x="486" y="93"/>
                  </a:lnTo>
                  <a:lnTo>
                    <a:pt x="492" y="90"/>
                  </a:lnTo>
                  <a:lnTo>
                    <a:pt x="495" y="90"/>
                  </a:lnTo>
                  <a:lnTo>
                    <a:pt x="498" y="87"/>
                  </a:lnTo>
                  <a:lnTo>
                    <a:pt x="501" y="84"/>
                  </a:lnTo>
                  <a:lnTo>
                    <a:pt x="504" y="84"/>
                  </a:lnTo>
                  <a:lnTo>
                    <a:pt x="507" y="87"/>
                  </a:lnTo>
                  <a:lnTo>
                    <a:pt x="507" y="87"/>
                  </a:lnTo>
                  <a:lnTo>
                    <a:pt x="507" y="90"/>
                  </a:lnTo>
                  <a:lnTo>
                    <a:pt x="504" y="93"/>
                  </a:lnTo>
                  <a:lnTo>
                    <a:pt x="504" y="93"/>
                  </a:lnTo>
                  <a:lnTo>
                    <a:pt x="504" y="96"/>
                  </a:lnTo>
                  <a:lnTo>
                    <a:pt x="504" y="99"/>
                  </a:lnTo>
                  <a:lnTo>
                    <a:pt x="501" y="99"/>
                  </a:lnTo>
                  <a:lnTo>
                    <a:pt x="498" y="105"/>
                  </a:lnTo>
                  <a:lnTo>
                    <a:pt x="495" y="108"/>
                  </a:lnTo>
                  <a:lnTo>
                    <a:pt x="492" y="111"/>
                  </a:lnTo>
                  <a:lnTo>
                    <a:pt x="489" y="117"/>
                  </a:lnTo>
                  <a:lnTo>
                    <a:pt x="483" y="120"/>
                  </a:lnTo>
                  <a:lnTo>
                    <a:pt x="480" y="126"/>
                  </a:lnTo>
                  <a:lnTo>
                    <a:pt x="474" y="129"/>
                  </a:lnTo>
                  <a:lnTo>
                    <a:pt x="471" y="132"/>
                  </a:lnTo>
                  <a:lnTo>
                    <a:pt x="468" y="135"/>
                  </a:lnTo>
                  <a:lnTo>
                    <a:pt x="462" y="138"/>
                  </a:lnTo>
                  <a:lnTo>
                    <a:pt x="459" y="141"/>
                  </a:lnTo>
                  <a:lnTo>
                    <a:pt x="459" y="144"/>
                  </a:lnTo>
                  <a:lnTo>
                    <a:pt x="444" y="159"/>
                  </a:lnTo>
                  <a:lnTo>
                    <a:pt x="429" y="177"/>
                  </a:lnTo>
                  <a:lnTo>
                    <a:pt x="417" y="192"/>
                  </a:lnTo>
                  <a:lnTo>
                    <a:pt x="403" y="207"/>
                  </a:lnTo>
                  <a:lnTo>
                    <a:pt x="397" y="216"/>
                  </a:lnTo>
                  <a:lnTo>
                    <a:pt x="391" y="224"/>
                  </a:lnTo>
                  <a:lnTo>
                    <a:pt x="385" y="230"/>
                  </a:lnTo>
                  <a:lnTo>
                    <a:pt x="379" y="239"/>
                  </a:lnTo>
                  <a:lnTo>
                    <a:pt x="367" y="257"/>
                  </a:lnTo>
                  <a:lnTo>
                    <a:pt x="355" y="275"/>
                  </a:lnTo>
                  <a:lnTo>
                    <a:pt x="346" y="293"/>
                  </a:lnTo>
                  <a:lnTo>
                    <a:pt x="337" y="311"/>
                  </a:lnTo>
                  <a:lnTo>
                    <a:pt x="325" y="329"/>
                  </a:lnTo>
                  <a:lnTo>
                    <a:pt x="319" y="347"/>
                  </a:lnTo>
                  <a:lnTo>
                    <a:pt x="313" y="356"/>
                  </a:lnTo>
                  <a:lnTo>
                    <a:pt x="310" y="368"/>
                  </a:lnTo>
                  <a:lnTo>
                    <a:pt x="304" y="377"/>
                  </a:lnTo>
                  <a:lnTo>
                    <a:pt x="301" y="386"/>
                  </a:lnTo>
                  <a:lnTo>
                    <a:pt x="298" y="395"/>
                  </a:lnTo>
                  <a:lnTo>
                    <a:pt x="295" y="404"/>
                  </a:lnTo>
                  <a:lnTo>
                    <a:pt x="292" y="413"/>
                  </a:lnTo>
                  <a:lnTo>
                    <a:pt x="289" y="425"/>
                  </a:lnTo>
                  <a:lnTo>
                    <a:pt x="286" y="434"/>
                  </a:lnTo>
                  <a:lnTo>
                    <a:pt x="283" y="443"/>
                  </a:lnTo>
                  <a:lnTo>
                    <a:pt x="280" y="464"/>
                  </a:lnTo>
                  <a:lnTo>
                    <a:pt x="274" y="482"/>
                  </a:lnTo>
                  <a:lnTo>
                    <a:pt x="271" y="494"/>
                  </a:lnTo>
                  <a:lnTo>
                    <a:pt x="271" y="503"/>
                  </a:lnTo>
                  <a:lnTo>
                    <a:pt x="268" y="515"/>
                  </a:lnTo>
                  <a:lnTo>
                    <a:pt x="266" y="527"/>
                  </a:lnTo>
                  <a:lnTo>
                    <a:pt x="266" y="536"/>
                  </a:lnTo>
                  <a:lnTo>
                    <a:pt x="263" y="548"/>
                  </a:lnTo>
                  <a:lnTo>
                    <a:pt x="260" y="560"/>
                  </a:lnTo>
                  <a:lnTo>
                    <a:pt x="260" y="565"/>
                  </a:lnTo>
                  <a:lnTo>
                    <a:pt x="257" y="571"/>
                  </a:lnTo>
                  <a:lnTo>
                    <a:pt x="257" y="577"/>
                  </a:lnTo>
                  <a:lnTo>
                    <a:pt x="257" y="583"/>
                  </a:lnTo>
                  <a:lnTo>
                    <a:pt x="257" y="589"/>
                  </a:lnTo>
                  <a:lnTo>
                    <a:pt x="257" y="592"/>
                  </a:lnTo>
                  <a:lnTo>
                    <a:pt x="257" y="598"/>
                  </a:lnTo>
                  <a:lnTo>
                    <a:pt x="257" y="601"/>
                  </a:lnTo>
                  <a:lnTo>
                    <a:pt x="260" y="604"/>
                  </a:lnTo>
                  <a:lnTo>
                    <a:pt x="263" y="610"/>
                  </a:lnTo>
                  <a:lnTo>
                    <a:pt x="263" y="616"/>
                  </a:lnTo>
                  <a:lnTo>
                    <a:pt x="266" y="619"/>
                  </a:lnTo>
                  <a:lnTo>
                    <a:pt x="268" y="625"/>
                  </a:lnTo>
                  <a:lnTo>
                    <a:pt x="271" y="628"/>
                  </a:lnTo>
                  <a:lnTo>
                    <a:pt x="274" y="634"/>
                  </a:lnTo>
                  <a:lnTo>
                    <a:pt x="280" y="637"/>
                  </a:lnTo>
                  <a:lnTo>
                    <a:pt x="280" y="637"/>
                  </a:lnTo>
                  <a:lnTo>
                    <a:pt x="283" y="640"/>
                  </a:lnTo>
                  <a:lnTo>
                    <a:pt x="286" y="640"/>
                  </a:lnTo>
                  <a:lnTo>
                    <a:pt x="286" y="643"/>
                  </a:lnTo>
                  <a:lnTo>
                    <a:pt x="289" y="643"/>
                  </a:lnTo>
                  <a:lnTo>
                    <a:pt x="292" y="643"/>
                  </a:lnTo>
                  <a:lnTo>
                    <a:pt x="295" y="643"/>
                  </a:lnTo>
                  <a:lnTo>
                    <a:pt x="295" y="643"/>
                  </a:lnTo>
                  <a:lnTo>
                    <a:pt x="298" y="643"/>
                  </a:lnTo>
                  <a:lnTo>
                    <a:pt x="301" y="643"/>
                  </a:lnTo>
                  <a:lnTo>
                    <a:pt x="301" y="643"/>
                  </a:lnTo>
                  <a:lnTo>
                    <a:pt x="304" y="643"/>
                  </a:lnTo>
                  <a:lnTo>
                    <a:pt x="307" y="640"/>
                  </a:lnTo>
                  <a:lnTo>
                    <a:pt x="310" y="637"/>
                  </a:lnTo>
                  <a:lnTo>
                    <a:pt x="310" y="637"/>
                  </a:lnTo>
                  <a:lnTo>
                    <a:pt x="310" y="634"/>
                  </a:lnTo>
                  <a:lnTo>
                    <a:pt x="313" y="631"/>
                  </a:lnTo>
                  <a:lnTo>
                    <a:pt x="313" y="628"/>
                  </a:lnTo>
                  <a:lnTo>
                    <a:pt x="313" y="622"/>
                  </a:lnTo>
                  <a:lnTo>
                    <a:pt x="313" y="619"/>
                  </a:lnTo>
                  <a:lnTo>
                    <a:pt x="313" y="613"/>
                  </a:lnTo>
                  <a:lnTo>
                    <a:pt x="310" y="607"/>
                  </a:lnTo>
                  <a:lnTo>
                    <a:pt x="310" y="601"/>
                  </a:lnTo>
                  <a:lnTo>
                    <a:pt x="310" y="598"/>
                  </a:lnTo>
                  <a:lnTo>
                    <a:pt x="310" y="595"/>
                  </a:lnTo>
                  <a:lnTo>
                    <a:pt x="310" y="592"/>
                  </a:lnTo>
                  <a:lnTo>
                    <a:pt x="313" y="589"/>
                  </a:lnTo>
                  <a:lnTo>
                    <a:pt x="313" y="583"/>
                  </a:lnTo>
                  <a:lnTo>
                    <a:pt x="313" y="577"/>
                  </a:lnTo>
                  <a:lnTo>
                    <a:pt x="316" y="574"/>
                  </a:lnTo>
                  <a:lnTo>
                    <a:pt x="319" y="565"/>
                  </a:lnTo>
                  <a:lnTo>
                    <a:pt x="319" y="554"/>
                  </a:lnTo>
                  <a:lnTo>
                    <a:pt x="322" y="542"/>
                  </a:lnTo>
                  <a:lnTo>
                    <a:pt x="325" y="530"/>
                  </a:lnTo>
                  <a:lnTo>
                    <a:pt x="328" y="515"/>
                  </a:lnTo>
                  <a:lnTo>
                    <a:pt x="331" y="503"/>
                  </a:lnTo>
                  <a:lnTo>
                    <a:pt x="334" y="488"/>
                  </a:lnTo>
                  <a:lnTo>
                    <a:pt x="337" y="476"/>
                  </a:lnTo>
                  <a:lnTo>
                    <a:pt x="343" y="464"/>
                  </a:lnTo>
                  <a:lnTo>
                    <a:pt x="343" y="455"/>
                  </a:lnTo>
                  <a:lnTo>
                    <a:pt x="346" y="449"/>
                  </a:lnTo>
                  <a:lnTo>
                    <a:pt x="349" y="440"/>
                  </a:lnTo>
                  <a:lnTo>
                    <a:pt x="355" y="428"/>
                  </a:lnTo>
                  <a:lnTo>
                    <a:pt x="361" y="416"/>
                  </a:lnTo>
                  <a:lnTo>
                    <a:pt x="364" y="404"/>
                  </a:lnTo>
                  <a:lnTo>
                    <a:pt x="370" y="395"/>
                  </a:lnTo>
                  <a:lnTo>
                    <a:pt x="376" y="383"/>
                  </a:lnTo>
                  <a:lnTo>
                    <a:pt x="382" y="374"/>
                  </a:lnTo>
                  <a:lnTo>
                    <a:pt x="388" y="362"/>
                  </a:lnTo>
                  <a:lnTo>
                    <a:pt x="394" y="353"/>
                  </a:lnTo>
                  <a:lnTo>
                    <a:pt x="400" y="341"/>
                  </a:lnTo>
                  <a:lnTo>
                    <a:pt x="411" y="320"/>
                  </a:lnTo>
                  <a:lnTo>
                    <a:pt x="423" y="302"/>
                  </a:lnTo>
                  <a:lnTo>
                    <a:pt x="438" y="281"/>
                  </a:lnTo>
                  <a:lnTo>
                    <a:pt x="441" y="275"/>
                  </a:lnTo>
                  <a:lnTo>
                    <a:pt x="444" y="272"/>
                  </a:lnTo>
                  <a:lnTo>
                    <a:pt x="447" y="266"/>
                  </a:lnTo>
                  <a:lnTo>
                    <a:pt x="453" y="263"/>
                  </a:lnTo>
                  <a:lnTo>
                    <a:pt x="456" y="260"/>
                  </a:lnTo>
                  <a:lnTo>
                    <a:pt x="462" y="257"/>
                  </a:lnTo>
                  <a:lnTo>
                    <a:pt x="462" y="254"/>
                  </a:lnTo>
                  <a:lnTo>
                    <a:pt x="465" y="254"/>
                  </a:lnTo>
                  <a:lnTo>
                    <a:pt x="465" y="254"/>
                  </a:lnTo>
                  <a:lnTo>
                    <a:pt x="468" y="251"/>
                  </a:lnTo>
                  <a:lnTo>
                    <a:pt x="471" y="251"/>
                  </a:lnTo>
                  <a:lnTo>
                    <a:pt x="471" y="251"/>
                  </a:lnTo>
                  <a:lnTo>
                    <a:pt x="474" y="251"/>
                  </a:lnTo>
                  <a:lnTo>
                    <a:pt x="474" y="251"/>
                  </a:lnTo>
                  <a:lnTo>
                    <a:pt x="477" y="251"/>
                  </a:lnTo>
                  <a:lnTo>
                    <a:pt x="477" y="251"/>
                  </a:lnTo>
                  <a:lnTo>
                    <a:pt x="480" y="254"/>
                  </a:lnTo>
                  <a:lnTo>
                    <a:pt x="480" y="254"/>
                  </a:lnTo>
                  <a:lnTo>
                    <a:pt x="480" y="257"/>
                  </a:lnTo>
                  <a:lnTo>
                    <a:pt x="480" y="257"/>
                  </a:lnTo>
                  <a:lnTo>
                    <a:pt x="483" y="260"/>
                  </a:lnTo>
                  <a:lnTo>
                    <a:pt x="483" y="263"/>
                  </a:lnTo>
                  <a:lnTo>
                    <a:pt x="483" y="266"/>
                  </a:lnTo>
                  <a:lnTo>
                    <a:pt x="483" y="269"/>
                  </a:lnTo>
                  <a:lnTo>
                    <a:pt x="483" y="275"/>
                  </a:lnTo>
                  <a:lnTo>
                    <a:pt x="483" y="278"/>
                  </a:lnTo>
                  <a:lnTo>
                    <a:pt x="480" y="290"/>
                  </a:lnTo>
                  <a:lnTo>
                    <a:pt x="480" y="302"/>
                  </a:lnTo>
                  <a:lnTo>
                    <a:pt x="477" y="311"/>
                  </a:lnTo>
                  <a:lnTo>
                    <a:pt x="474" y="323"/>
                  </a:lnTo>
                  <a:lnTo>
                    <a:pt x="471" y="332"/>
                  </a:lnTo>
                  <a:lnTo>
                    <a:pt x="471" y="344"/>
                  </a:lnTo>
                  <a:lnTo>
                    <a:pt x="468" y="356"/>
                  </a:lnTo>
                  <a:lnTo>
                    <a:pt x="465" y="365"/>
                  </a:lnTo>
                  <a:lnTo>
                    <a:pt x="465" y="377"/>
                  </a:lnTo>
                  <a:lnTo>
                    <a:pt x="462" y="389"/>
                  </a:lnTo>
                  <a:lnTo>
                    <a:pt x="462" y="401"/>
                  </a:lnTo>
                  <a:lnTo>
                    <a:pt x="462" y="413"/>
                  </a:lnTo>
                  <a:lnTo>
                    <a:pt x="459" y="437"/>
                  </a:lnTo>
                  <a:lnTo>
                    <a:pt x="459" y="446"/>
                  </a:lnTo>
                  <a:lnTo>
                    <a:pt x="459" y="458"/>
                  </a:lnTo>
                  <a:lnTo>
                    <a:pt x="459" y="464"/>
                  </a:lnTo>
                  <a:lnTo>
                    <a:pt x="459" y="470"/>
                  </a:lnTo>
                  <a:lnTo>
                    <a:pt x="459" y="476"/>
                  </a:lnTo>
                  <a:lnTo>
                    <a:pt x="456" y="482"/>
                  </a:lnTo>
                  <a:lnTo>
                    <a:pt x="456" y="494"/>
                  </a:lnTo>
                  <a:lnTo>
                    <a:pt x="456" y="506"/>
                  </a:lnTo>
                  <a:lnTo>
                    <a:pt x="456" y="518"/>
                  </a:lnTo>
                  <a:lnTo>
                    <a:pt x="453" y="524"/>
                  </a:lnTo>
                  <a:lnTo>
                    <a:pt x="453" y="530"/>
                  </a:lnTo>
                  <a:lnTo>
                    <a:pt x="453" y="536"/>
                  </a:lnTo>
                  <a:lnTo>
                    <a:pt x="450" y="539"/>
                  </a:lnTo>
                  <a:lnTo>
                    <a:pt x="450" y="545"/>
                  </a:lnTo>
                  <a:lnTo>
                    <a:pt x="447" y="551"/>
                  </a:lnTo>
                  <a:lnTo>
                    <a:pt x="447" y="548"/>
                  </a:lnTo>
                  <a:lnTo>
                    <a:pt x="444" y="548"/>
                  </a:lnTo>
                  <a:lnTo>
                    <a:pt x="441" y="545"/>
                  </a:lnTo>
                  <a:lnTo>
                    <a:pt x="438" y="539"/>
                  </a:lnTo>
                  <a:lnTo>
                    <a:pt x="435" y="536"/>
                  </a:lnTo>
                  <a:lnTo>
                    <a:pt x="432" y="533"/>
                  </a:lnTo>
                  <a:lnTo>
                    <a:pt x="432" y="530"/>
                  </a:lnTo>
                  <a:lnTo>
                    <a:pt x="432" y="527"/>
                  </a:lnTo>
                  <a:lnTo>
                    <a:pt x="432" y="521"/>
                  </a:lnTo>
                  <a:lnTo>
                    <a:pt x="432" y="518"/>
                  </a:lnTo>
                  <a:lnTo>
                    <a:pt x="432" y="515"/>
                  </a:lnTo>
                  <a:lnTo>
                    <a:pt x="432" y="512"/>
                  </a:lnTo>
                  <a:lnTo>
                    <a:pt x="432" y="506"/>
                  </a:lnTo>
                  <a:lnTo>
                    <a:pt x="432" y="503"/>
                  </a:lnTo>
                  <a:lnTo>
                    <a:pt x="435" y="500"/>
                  </a:lnTo>
                  <a:lnTo>
                    <a:pt x="435" y="497"/>
                  </a:lnTo>
                  <a:lnTo>
                    <a:pt x="438" y="491"/>
                  </a:lnTo>
                  <a:lnTo>
                    <a:pt x="441" y="485"/>
                  </a:lnTo>
                  <a:lnTo>
                    <a:pt x="444" y="476"/>
                  </a:lnTo>
                  <a:lnTo>
                    <a:pt x="447" y="467"/>
                  </a:lnTo>
                  <a:lnTo>
                    <a:pt x="450" y="464"/>
                  </a:lnTo>
                  <a:lnTo>
                    <a:pt x="450" y="461"/>
                  </a:lnTo>
                  <a:lnTo>
                    <a:pt x="453" y="455"/>
                  </a:lnTo>
                  <a:lnTo>
                    <a:pt x="453" y="452"/>
                  </a:lnTo>
                  <a:lnTo>
                    <a:pt x="453" y="449"/>
                  </a:lnTo>
                  <a:lnTo>
                    <a:pt x="453" y="443"/>
                  </a:lnTo>
                  <a:lnTo>
                    <a:pt x="453" y="440"/>
                  </a:lnTo>
                  <a:lnTo>
                    <a:pt x="453" y="434"/>
                  </a:lnTo>
                  <a:lnTo>
                    <a:pt x="453" y="431"/>
                  </a:lnTo>
                  <a:lnTo>
                    <a:pt x="453" y="428"/>
                  </a:lnTo>
                  <a:lnTo>
                    <a:pt x="450" y="425"/>
                  </a:lnTo>
                  <a:lnTo>
                    <a:pt x="450" y="422"/>
                  </a:lnTo>
                  <a:lnTo>
                    <a:pt x="447" y="419"/>
                  </a:lnTo>
                  <a:lnTo>
                    <a:pt x="444" y="416"/>
                  </a:lnTo>
                  <a:lnTo>
                    <a:pt x="441" y="413"/>
                  </a:lnTo>
                  <a:lnTo>
                    <a:pt x="438" y="410"/>
                  </a:lnTo>
                  <a:lnTo>
                    <a:pt x="435" y="407"/>
                  </a:lnTo>
                  <a:lnTo>
                    <a:pt x="432" y="404"/>
                  </a:lnTo>
                  <a:lnTo>
                    <a:pt x="429" y="401"/>
                  </a:lnTo>
                  <a:lnTo>
                    <a:pt x="426" y="398"/>
                  </a:lnTo>
                  <a:lnTo>
                    <a:pt x="423" y="395"/>
                  </a:lnTo>
                  <a:lnTo>
                    <a:pt x="417" y="392"/>
                  </a:lnTo>
                  <a:lnTo>
                    <a:pt x="414" y="389"/>
                  </a:lnTo>
                  <a:lnTo>
                    <a:pt x="411" y="389"/>
                  </a:lnTo>
                  <a:lnTo>
                    <a:pt x="408" y="386"/>
                  </a:lnTo>
                  <a:lnTo>
                    <a:pt x="405" y="386"/>
                  </a:lnTo>
                  <a:lnTo>
                    <a:pt x="405" y="386"/>
                  </a:lnTo>
                  <a:lnTo>
                    <a:pt x="403" y="386"/>
                  </a:lnTo>
                  <a:lnTo>
                    <a:pt x="400" y="386"/>
                  </a:lnTo>
                  <a:lnTo>
                    <a:pt x="400" y="386"/>
                  </a:lnTo>
                  <a:lnTo>
                    <a:pt x="397" y="389"/>
                  </a:lnTo>
                  <a:lnTo>
                    <a:pt x="394" y="389"/>
                  </a:lnTo>
                  <a:lnTo>
                    <a:pt x="391" y="389"/>
                  </a:lnTo>
                  <a:lnTo>
                    <a:pt x="388" y="392"/>
                  </a:lnTo>
                  <a:lnTo>
                    <a:pt x="385" y="395"/>
                  </a:lnTo>
                  <a:lnTo>
                    <a:pt x="382" y="398"/>
                  </a:lnTo>
                  <a:lnTo>
                    <a:pt x="379" y="404"/>
                  </a:lnTo>
                  <a:lnTo>
                    <a:pt x="376" y="407"/>
                  </a:lnTo>
                  <a:lnTo>
                    <a:pt x="376" y="410"/>
                  </a:lnTo>
                  <a:lnTo>
                    <a:pt x="373" y="416"/>
                  </a:lnTo>
                  <a:lnTo>
                    <a:pt x="373" y="419"/>
                  </a:lnTo>
                  <a:lnTo>
                    <a:pt x="370" y="425"/>
                  </a:lnTo>
                  <a:lnTo>
                    <a:pt x="370" y="428"/>
                  </a:lnTo>
                  <a:lnTo>
                    <a:pt x="370" y="431"/>
                  </a:lnTo>
                  <a:lnTo>
                    <a:pt x="370" y="437"/>
                  </a:lnTo>
                  <a:lnTo>
                    <a:pt x="367" y="440"/>
                  </a:lnTo>
                  <a:lnTo>
                    <a:pt x="367" y="446"/>
                  </a:lnTo>
                  <a:lnTo>
                    <a:pt x="367" y="449"/>
                  </a:lnTo>
                  <a:lnTo>
                    <a:pt x="367" y="455"/>
                  </a:lnTo>
                  <a:lnTo>
                    <a:pt x="370" y="458"/>
                  </a:lnTo>
                  <a:lnTo>
                    <a:pt x="370" y="464"/>
                  </a:lnTo>
                  <a:lnTo>
                    <a:pt x="370" y="473"/>
                  </a:lnTo>
                  <a:lnTo>
                    <a:pt x="373" y="485"/>
                  </a:lnTo>
                  <a:lnTo>
                    <a:pt x="376" y="494"/>
                  </a:lnTo>
                  <a:lnTo>
                    <a:pt x="376" y="503"/>
                  </a:lnTo>
                  <a:lnTo>
                    <a:pt x="379" y="512"/>
                  </a:lnTo>
                  <a:lnTo>
                    <a:pt x="382" y="515"/>
                  </a:lnTo>
                  <a:lnTo>
                    <a:pt x="382" y="521"/>
                  </a:lnTo>
                  <a:lnTo>
                    <a:pt x="382" y="524"/>
                  </a:lnTo>
                  <a:lnTo>
                    <a:pt x="382" y="527"/>
                  </a:lnTo>
                  <a:lnTo>
                    <a:pt x="385" y="533"/>
                  </a:lnTo>
                  <a:lnTo>
                    <a:pt x="385" y="536"/>
                  </a:lnTo>
                  <a:lnTo>
                    <a:pt x="385" y="539"/>
                  </a:lnTo>
                  <a:lnTo>
                    <a:pt x="385" y="542"/>
                  </a:lnTo>
                  <a:lnTo>
                    <a:pt x="385" y="545"/>
                  </a:lnTo>
                  <a:lnTo>
                    <a:pt x="382" y="548"/>
                  </a:lnTo>
                  <a:lnTo>
                    <a:pt x="382" y="551"/>
                  </a:lnTo>
                  <a:lnTo>
                    <a:pt x="382" y="554"/>
                  </a:lnTo>
                  <a:lnTo>
                    <a:pt x="379" y="557"/>
                  </a:lnTo>
                  <a:lnTo>
                    <a:pt x="379" y="562"/>
                  </a:lnTo>
                  <a:lnTo>
                    <a:pt x="376" y="565"/>
                  </a:lnTo>
                  <a:lnTo>
                    <a:pt x="376" y="571"/>
                  </a:lnTo>
                  <a:lnTo>
                    <a:pt x="367" y="586"/>
                  </a:lnTo>
                  <a:lnTo>
                    <a:pt x="361" y="604"/>
                  </a:lnTo>
                  <a:lnTo>
                    <a:pt x="352" y="622"/>
                  </a:lnTo>
                  <a:lnTo>
                    <a:pt x="346" y="640"/>
                  </a:lnTo>
                  <a:lnTo>
                    <a:pt x="331" y="673"/>
                  </a:lnTo>
                  <a:lnTo>
                    <a:pt x="322" y="691"/>
                  </a:lnTo>
                  <a:lnTo>
                    <a:pt x="313" y="709"/>
                  </a:lnTo>
                  <a:lnTo>
                    <a:pt x="304" y="730"/>
                  </a:lnTo>
                  <a:lnTo>
                    <a:pt x="295" y="751"/>
                  </a:lnTo>
                  <a:lnTo>
                    <a:pt x="289" y="760"/>
                  </a:lnTo>
                  <a:lnTo>
                    <a:pt x="286" y="772"/>
                  </a:lnTo>
                  <a:lnTo>
                    <a:pt x="280" y="781"/>
                  </a:lnTo>
                  <a:lnTo>
                    <a:pt x="274" y="790"/>
                  </a:lnTo>
                  <a:lnTo>
                    <a:pt x="271" y="796"/>
                  </a:lnTo>
                  <a:lnTo>
                    <a:pt x="268" y="799"/>
                  </a:lnTo>
                  <a:lnTo>
                    <a:pt x="266" y="805"/>
                  </a:lnTo>
                  <a:lnTo>
                    <a:pt x="263" y="808"/>
                  </a:lnTo>
                  <a:lnTo>
                    <a:pt x="257" y="817"/>
                  </a:lnTo>
                  <a:lnTo>
                    <a:pt x="254" y="823"/>
                  </a:lnTo>
                  <a:lnTo>
                    <a:pt x="251" y="829"/>
                  </a:lnTo>
                  <a:lnTo>
                    <a:pt x="248" y="832"/>
                  </a:lnTo>
                  <a:lnTo>
                    <a:pt x="248" y="838"/>
                  </a:lnTo>
                  <a:lnTo>
                    <a:pt x="245" y="844"/>
                  </a:lnTo>
                  <a:lnTo>
                    <a:pt x="242" y="847"/>
                  </a:lnTo>
                  <a:lnTo>
                    <a:pt x="242" y="853"/>
                  </a:lnTo>
                  <a:lnTo>
                    <a:pt x="239" y="859"/>
                  </a:lnTo>
                  <a:lnTo>
                    <a:pt x="239" y="862"/>
                  </a:lnTo>
                  <a:lnTo>
                    <a:pt x="239" y="865"/>
                  </a:lnTo>
                  <a:lnTo>
                    <a:pt x="239" y="868"/>
                  </a:lnTo>
                  <a:lnTo>
                    <a:pt x="242" y="871"/>
                  </a:lnTo>
                  <a:lnTo>
                    <a:pt x="242" y="874"/>
                  </a:lnTo>
                  <a:lnTo>
                    <a:pt x="242" y="877"/>
                  </a:lnTo>
                  <a:lnTo>
                    <a:pt x="245" y="880"/>
                  </a:lnTo>
                  <a:lnTo>
                    <a:pt x="245" y="883"/>
                  </a:lnTo>
                  <a:lnTo>
                    <a:pt x="248" y="883"/>
                  </a:lnTo>
                  <a:lnTo>
                    <a:pt x="248" y="886"/>
                  </a:lnTo>
                  <a:lnTo>
                    <a:pt x="251" y="886"/>
                  </a:lnTo>
                  <a:lnTo>
                    <a:pt x="251" y="886"/>
                  </a:lnTo>
                  <a:lnTo>
                    <a:pt x="254" y="886"/>
                  </a:lnTo>
                  <a:lnTo>
                    <a:pt x="257" y="886"/>
                  </a:lnTo>
                  <a:lnTo>
                    <a:pt x="257" y="886"/>
                  </a:lnTo>
                  <a:lnTo>
                    <a:pt x="260" y="883"/>
                  </a:lnTo>
                  <a:lnTo>
                    <a:pt x="263" y="883"/>
                  </a:lnTo>
                  <a:lnTo>
                    <a:pt x="263" y="880"/>
                  </a:lnTo>
                  <a:lnTo>
                    <a:pt x="266" y="880"/>
                  </a:lnTo>
                  <a:lnTo>
                    <a:pt x="268" y="877"/>
                  </a:lnTo>
                  <a:lnTo>
                    <a:pt x="271" y="877"/>
                  </a:lnTo>
                  <a:lnTo>
                    <a:pt x="274" y="871"/>
                  </a:lnTo>
                  <a:lnTo>
                    <a:pt x="277" y="865"/>
                  </a:lnTo>
                  <a:lnTo>
                    <a:pt x="283" y="862"/>
                  </a:lnTo>
                  <a:lnTo>
                    <a:pt x="286" y="856"/>
                  </a:lnTo>
                  <a:lnTo>
                    <a:pt x="289" y="853"/>
                  </a:lnTo>
                  <a:lnTo>
                    <a:pt x="289" y="850"/>
                  </a:lnTo>
                  <a:lnTo>
                    <a:pt x="292" y="850"/>
                  </a:lnTo>
                  <a:lnTo>
                    <a:pt x="292" y="847"/>
                  </a:lnTo>
                  <a:lnTo>
                    <a:pt x="292" y="847"/>
                  </a:lnTo>
                  <a:lnTo>
                    <a:pt x="298" y="835"/>
                  </a:lnTo>
                  <a:lnTo>
                    <a:pt x="304" y="826"/>
                  </a:lnTo>
                  <a:lnTo>
                    <a:pt x="310" y="814"/>
                  </a:lnTo>
                  <a:lnTo>
                    <a:pt x="316" y="805"/>
                  </a:lnTo>
                  <a:lnTo>
                    <a:pt x="322" y="796"/>
                  </a:lnTo>
                  <a:lnTo>
                    <a:pt x="331" y="784"/>
                  </a:lnTo>
                  <a:lnTo>
                    <a:pt x="337" y="775"/>
                  </a:lnTo>
                  <a:lnTo>
                    <a:pt x="346" y="766"/>
                  </a:lnTo>
                  <a:lnTo>
                    <a:pt x="358" y="751"/>
                  </a:lnTo>
                  <a:lnTo>
                    <a:pt x="373" y="733"/>
                  </a:lnTo>
                  <a:lnTo>
                    <a:pt x="385" y="718"/>
                  </a:lnTo>
                  <a:lnTo>
                    <a:pt x="394" y="712"/>
                  </a:lnTo>
                  <a:lnTo>
                    <a:pt x="403" y="703"/>
                  </a:lnTo>
                  <a:lnTo>
                    <a:pt x="408" y="697"/>
                  </a:lnTo>
                  <a:lnTo>
                    <a:pt x="417" y="691"/>
                  </a:lnTo>
                  <a:lnTo>
                    <a:pt x="423" y="682"/>
                  </a:lnTo>
                  <a:lnTo>
                    <a:pt x="432" y="676"/>
                  </a:lnTo>
                  <a:lnTo>
                    <a:pt x="441" y="670"/>
                  </a:lnTo>
                  <a:lnTo>
                    <a:pt x="447" y="664"/>
                  </a:lnTo>
                  <a:lnTo>
                    <a:pt x="456" y="658"/>
                  </a:lnTo>
                  <a:lnTo>
                    <a:pt x="465" y="652"/>
                  </a:lnTo>
                  <a:lnTo>
                    <a:pt x="471" y="649"/>
                  </a:lnTo>
                  <a:lnTo>
                    <a:pt x="474" y="646"/>
                  </a:lnTo>
                  <a:lnTo>
                    <a:pt x="480" y="643"/>
                  </a:lnTo>
                  <a:lnTo>
                    <a:pt x="483" y="640"/>
                  </a:lnTo>
                  <a:lnTo>
                    <a:pt x="489" y="637"/>
                  </a:lnTo>
                  <a:lnTo>
                    <a:pt x="495" y="634"/>
                  </a:lnTo>
                  <a:lnTo>
                    <a:pt x="498" y="631"/>
                  </a:lnTo>
                  <a:lnTo>
                    <a:pt x="504" y="628"/>
                  </a:lnTo>
                  <a:lnTo>
                    <a:pt x="507" y="628"/>
                  </a:lnTo>
                  <a:lnTo>
                    <a:pt x="510" y="628"/>
                  </a:lnTo>
                  <a:lnTo>
                    <a:pt x="510" y="628"/>
                  </a:lnTo>
                  <a:lnTo>
                    <a:pt x="513" y="628"/>
                  </a:lnTo>
                  <a:lnTo>
                    <a:pt x="516" y="628"/>
                  </a:lnTo>
                  <a:lnTo>
                    <a:pt x="516" y="628"/>
                  </a:lnTo>
                  <a:lnTo>
                    <a:pt x="519" y="628"/>
                  </a:lnTo>
                  <a:lnTo>
                    <a:pt x="522" y="628"/>
                  </a:lnTo>
                  <a:lnTo>
                    <a:pt x="522" y="628"/>
                  </a:lnTo>
                  <a:lnTo>
                    <a:pt x="522" y="631"/>
                  </a:lnTo>
                  <a:lnTo>
                    <a:pt x="525" y="631"/>
                  </a:lnTo>
                  <a:lnTo>
                    <a:pt x="525" y="634"/>
                  </a:lnTo>
                  <a:lnTo>
                    <a:pt x="525" y="637"/>
                  </a:lnTo>
                  <a:lnTo>
                    <a:pt x="525" y="640"/>
                  </a:lnTo>
                  <a:lnTo>
                    <a:pt x="528" y="643"/>
                  </a:lnTo>
                  <a:lnTo>
                    <a:pt x="528" y="646"/>
                  </a:lnTo>
                  <a:lnTo>
                    <a:pt x="525" y="652"/>
                  </a:lnTo>
                  <a:lnTo>
                    <a:pt x="525" y="658"/>
                  </a:lnTo>
                  <a:lnTo>
                    <a:pt x="525" y="664"/>
                  </a:lnTo>
                  <a:lnTo>
                    <a:pt x="522" y="670"/>
                  </a:lnTo>
                  <a:lnTo>
                    <a:pt x="522" y="673"/>
                  </a:lnTo>
                  <a:lnTo>
                    <a:pt x="519" y="679"/>
                  </a:lnTo>
                  <a:lnTo>
                    <a:pt x="519" y="685"/>
                  </a:lnTo>
                  <a:lnTo>
                    <a:pt x="516" y="688"/>
                  </a:lnTo>
                  <a:lnTo>
                    <a:pt x="513" y="700"/>
                  </a:lnTo>
                  <a:lnTo>
                    <a:pt x="507" y="709"/>
                  </a:lnTo>
                  <a:lnTo>
                    <a:pt x="501" y="718"/>
                  </a:lnTo>
                  <a:lnTo>
                    <a:pt x="501" y="724"/>
                  </a:lnTo>
                  <a:lnTo>
                    <a:pt x="498" y="730"/>
                  </a:lnTo>
                  <a:lnTo>
                    <a:pt x="495" y="727"/>
                  </a:lnTo>
                  <a:lnTo>
                    <a:pt x="495" y="727"/>
                  </a:lnTo>
                  <a:lnTo>
                    <a:pt x="489" y="724"/>
                  </a:lnTo>
                  <a:lnTo>
                    <a:pt x="483" y="721"/>
                  </a:lnTo>
                  <a:lnTo>
                    <a:pt x="477" y="721"/>
                  </a:lnTo>
                  <a:lnTo>
                    <a:pt x="471" y="718"/>
                  </a:lnTo>
                  <a:lnTo>
                    <a:pt x="465" y="718"/>
                  </a:lnTo>
                  <a:lnTo>
                    <a:pt x="456" y="715"/>
                  </a:lnTo>
                  <a:lnTo>
                    <a:pt x="450" y="715"/>
                  </a:lnTo>
                  <a:lnTo>
                    <a:pt x="444" y="715"/>
                  </a:lnTo>
                  <a:lnTo>
                    <a:pt x="441" y="715"/>
                  </a:lnTo>
                  <a:lnTo>
                    <a:pt x="438" y="715"/>
                  </a:lnTo>
                  <a:lnTo>
                    <a:pt x="435" y="715"/>
                  </a:lnTo>
                  <a:lnTo>
                    <a:pt x="432" y="715"/>
                  </a:lnTo>
                  <a:lnTo>
                    <a:pt x="429" y="715"/>
                  </a:lnTo>
                  <a:lnTo>
                    <a:pt x="426" y="718"/>
                  </a:lnTo>
                  <a:lnTo>
                    <a:pt x="423" y="718"/>
                  </a:lnTo>
                  <a:lnTo>
                    <a:pt x="420" y="718"/>
                  </a:lnTo>
                  <a:lnTo>
                    <a:pt x="420" y="721"/>
                  </a:lnTo>
                  <a:lnTo>
                    <a:pt x="417" y="724"/>
                  </a:lnTo>
                  <a:lnTo>
                    <a:pt x="414" y="724"/>
                  </a:lnTo>
                  <a:lnTo>
                    <a:pt x="414" y="727"/>
                  </a:lnTo>
                  <a:lnTo>
                    <a:pt x="411" y="730"/>
                  </a:lnTo>
                  <a:lnTo>
                    <a:pt x="411" y="733"/>
                  </a:lnTo>
                  <a:lnTo>
                    <a:pt x="408" y="736"/>
                  </a:lnTo>
                  <a:lnTo>
                    <a:pt x="408" y="739"/>
                  </a:lnTo>
                  <a:lnTo>
                    <a:pt x="408" y="742"/>
                  </a:lnTo>
                  <a:lnTo>
                    <a:pt x="408" y="742"/>
                  </a:lnTo>
                  <a:lnTo>
                    <a:pt x="408" y="745"/>
                  </a:lnTo>
                  <a:lnTo>
                    <a:pt x="408" y="748"/>
                  </a:lnTo>
                  <a:lnTo>
                    <a:pt x="408" y="751"/>
                  </a:lnTo>
                  <a:lnTo>
                    <a:pt x="408" y="754"/>
                  </a:lnTo>
                  <a:lnTo>
                    <a:pt x="408" y="757"/>
                  </a:lnTo>
                  <a:lnTo>
                    <a:pt x="411" y="760"/>
                  </a:lnTo>
                  <a:lnTo>
                    <a:pt x="414" y="766"/>
                  </a:lnTo>
                  <a:lnTo>
                    <a:pt x="417" y="772"/>
                  </a:lnTo>
                  <a:lnTo>
                    <a:pt x="420" y="778"/>
                  </a:lnTo>
                  <a:lnTo>
                    <a:pt x="423" y="784"/>
                  </a:lnTo>
                  <a:lnTo>
                    <a:pt x="426" y="790"/>
                  </a:lnTo>
                  <a:lnTo>
                    <a:pt x="432" y="793"/>
                  </a:lnTo>
                  <a:lnTo>
                    <a:pt x="435" y="799"/>
                  </a:lnTo>
                  <a:lnTo>
                    <a:pt x="441" y="802"/>
                  </a:lnTo>
                  <a:lnTo>
                    <a:pt x="447" y="805"/>
                  </a:lnTo>
                  <a:lnTo>
                    <a:pt x="447" y="808"/>
                  </a:lnTo>
                  <a:lnTo>
                    <a:pt x="450" y="808"/>
                  </a:lnTo>
                  <a:lnTo>
                    <a:pt x="453" y="811"/>
                  </a:lnTo>
                  <a:lnTo>
                    <a:pt x="456" y="811"/>
                  </a:lnTo>
                  <a:lnTo>
                    <a:pt x="459" y="811"/>
                  </a:lnTo>
                  <a:lnTo>
                    <a:pt x="462" y="814"/>
                  </a:lnTo>
                  <a:lnTo>
                    <a:pt x="462" y="814"/>
                  </a:lnTo>
                  <a:lnTo>
                    <a:pt x="465" y="814"/>
                  </a:lnTo>
                  <a:lnTo>
                    <a:pt x="468" y="814"/>
                  </a:lnTo>
                  <a:lnTo>
                    <a:pt x="471" y="814"/>
                  </a:lnTo>
                  <a:lnTo>
                    <a:pt x="474" y="814"/>
                  </a:lnTo>
                  <a:lnTo>
                    <a:pt x="474" y="814"/>
                  </a:lnTo>
                  <a:lnTo>
                    <a:pt x="477" y="814"/>
                  </a:lnTo>
                  <a:lnTo>
                    <a:pt x="480" y="814"/>
                  </a:lnTo>
                  <a:lnTo>
                    <a:pt x="480" y="811"/>
                  </a:lnTo>
                  <a:lnTo>
                    <a:pt x="483" y="811"/>
                  </a:lnTo>
                  <a:lnTo>
                    <a:pt x="486" y="808"/>
                  </a:lnTo>
                  <a:lnTo>
                    <a:pt x="489" y="808"/>
                  </a:lnTo>
                  <a:lnTo>
                    <a:pt x="489" y="805"/>
                  </a:lnTo>
                  <a:lnTo>
                    <a:pt x="492" y="802"/>
                  </a:lnTo>
                  <a:lnTo>
                    <a:pt x="495" y="802"/>
                  </a:lnTo>
                  <a:lnTo>
                    <a:pt x="495" y="799"/>
                  </a:lnTo>
                  <a:lnTo>
                    <a:pt x="498" y="799"/>
                  </a:lnTo>
                  <a:lnTo>
                    <a:pt x="498" y="796"/>
                  </a:lnTo>
                  <a:lnTo>
                    <a:pt x="501" y="793"/>
                  </a:lnTo>
                  <a:lnTo>
                    <a:pt x="501" y="790"/>
                  </a:lnTo>
                  <a:lnTo>
                    <a:pt x="504" y="784"/>
                  </a:lnTo>
                  <a:lnTo>
                    <a:pt x="507" y="784"/>
                  </a:lnTo>
                  <a:lnTo>
                    <a:pt x="507" y="781"/>
                  </a:lnTo>
                  <a:lnTo>
                    <a:pt x="510" y="778"/>
                  </a:lnTo>
                  <a:lnTo>
                    <a:pt x="510" y="778"/>
                  </a:lnTo>
                  <a:lnTo>
                    <a:pt x="513" y="775"/>
                  </a:lnTo>
                  <a:lnTo>
                    <a:pt x="513" y="775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9" y="772"/>
                  </a:lnTo>
                  <a:lnTo>
                    <a:pt x="519" y="775"/>
                  </a:lnTo>
                  <a:lnTo>
                    <a:pt x="522" y="775"/>
                  </a:lnTo>
                  <a:lnTo>
                    <a:pt x="525" y="775"/>
                  </a:lnTo>
                  <a:lnTo>
                    <a:pt x="525" y="778"/>
                  </a:lnTo>
                  <a:lnTo>
                    <a:pt x="528" y="781"/>
                  </a:lnTo>
                  <a:lnTo>
                    <a:pt x="531" y="781"/>
                  </a:lnTo>
                  <a:lnTo>
                    <a:pt x="531" y="784"/>
                  </a:lnTo>
                  <a:lnTo>
                    <a:pt x="537" y="790"/>
                  </a:lnTo>
                  <a:lnTo>
                    <a:pt x="540" y="793"/>
                  </a:lnTo>
                  <a:lnTo>
                    <a:pt x="540" y="793"/>
                  </a:lnTo>
                  <a:lnTo>
                    <a:pt x="542" y="796"/>
                  </a:lnTo>
                  <a:lnTo>
                    <a:pt x="542" y="799"/>
                  </a:lnTo>
                  <a:lnTo>
                    <a:pt x="545" y="799"/>
                  </a:lnTo>
                  <a:lnTo>
                    <a:pt x="545" y="802"/>
                  </a:lnTo>
                  <a:lnTo>
                    <a:pt x="554" y="808"/>
                  </a:lnTo>
                  <a:lnTo>
                    <a:pt x="557" y="808"/>
                  </a:lnTo>
                  <a:lnTo>
                    <a:pt x="560" y="811"/>
                  </a:lnTo>
                  <a:lnTo>
                    <a:pt x="566" y="814"/>
                  </a:lnTo>
                  <a:lnTo>
                    <a:pt x="569" y="817"/>
                  </a:lnTo>
                  <a:lnTo>
                    <a:pt x="575" y="817"/>
                  </a:lnTo>
                  <a:lnTo>
                    <a:pt x="578" y="820"/>
                  </a:lnTo>
                  <a:lnTo>
                    <a:pt x="584" y="820"/>
                  </a:lnTo>
                  <a:lnTo>
                    <a:pt x="587" y="823"/>
                  </a:lnTo>
                  <a:lnTo>
                    <a:pt x="590" y="823"/>
                  </a:lnTo>
                  <a:lnTo>
                    <a:pt x="593" y="823"/>
                  </a:lnTo>
                  <a:lnTo>
                    <a:pt x="596" y="823"/>
                  </a:lnTo>
                  <a:lnTo>
                    <a:pt x="596" y="823"/>
                  </a:lnTo>
                  <a:lnTo>
                    <a:pt x="599" y="823"/>
                  </a:lnTo>
                  <a:lnTo>
                    <a:pt x="599" y="820"/>
                  </a:lnTo>
                  <a:lnTo>
                    <a:pt x="602" y="820"/>
                  </a:lnTo>
                  <a:lnTo>
                    <a:pt x="602" y="820"/>
                  </a:lnTo>
                  <a:lnTo>
                    <a:pt x="602" y="817"/>
                  </a:lnTo>
                  <a:lnTo>
                    <a:pt x="602" y="817"/>
                  </a:lnTo>
                  <a:lnTo>
                    <a:pt x="602" y="814"/>
                  </a:lnTo>
                  <a:lnTo>
                    <a:pt x="602" y="811"/>
                  </a:lnTo>
                  <a:lnTo>
                    <a:pt x="602" y="811"/>
                  </a:lnTo>
                  <a:lnTo>
                    <a:pt x="602" y="808"/>
                  </a:lnTo>
                  <a:lnTo>
                    <a:pt x="599" y="805"/>
                  </a:lnTo>
                  <a:lnTo>
                    <a:pt x="599" y="805"/>
                  </a:lnTo>
                  <a:lnTo>
                    <a:pt x="596" y="799"/>
                  </a:lnTo>
                  <a:lnTo>
                    <a:pt x="593" y="793"/>
                  </a:lnTo>
                  <a:lnTo>
                    <a:pt x="590" y="790"/>
                  </a:lnTo>
                  <a:lnTo>
                    <a:pt x="587" y="784"/>
                  </a:lnTo>
                  <a:lnTo>
                    <a:pt x="584" y="781"/>
                  </a:lnTo>
                  <a:lnTo>
                    <a:pt x="578" y="778"/>
                  </a:lnTo>
                  <a:lnTo>
                    <a:pt x="578" y="775"/>
                  </a:lnTo>
                  <a:lnTo>
                    <a:pt x="575" y="775"/>
                  </a:lnTo>
                  <a:lnTo>
                    <a:pt x="575" y="775"/>
                  </a:lnTo>
                  <a:lnTo>
                    <a:pt x="575" y="775"/>
                  </a:lnTo>
                  <a:close/>
                  <a:moveTo>
                    <a:pt x="408" y="455"/>
                  </a:moveTo>
                  <a:lnTo>
                    <a:pt x="408" y="452"/>
                  </a:lnTo>
                  <a:lnTo>
                    <a:pt x="408" y="452"/>
                  </a:lnTo>
                  <a:lnTo>
                    <a:pt x="405" y="449"/>
                  </a:lnTo>
                  <a:lnTo>
                    <a:pt x="405" y="449"/>
                  </a:lnTo>
                  <a:lnTo>
                    <a:pt x="403" y="443"/>
                  </a:lnTo>
                  <a:lnTo>
                    <a:pt x="403" y="440"/>
                  </a:lnTo>
                  <a:lnTo>
                    <a:pt x="403" y="437"/>
                  </a:lnTo>
                  <a:lnTo>
                    <a:pt x="403" y="434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28"/>
                  </a:lnTo>
                  <a:lnTo>
                    <a:pt x="400" y="428"/>
                  </a:lnTo>
                  <a:lnTo>
                    <a:pt x="403" y="428"/>
                  </a:lnTo>
                  <a:lnTo>
                    <a:pt x="403" y="428"/>
                  </a:lnTo>
                  <a:lnTo>
                    <a:pt x="405" y="428"/>
                  </a:lnTo>
                  <a:lnTo>
                    <a:pt x="405" y="428"/>
                  </a:lnTo>
                  <a:lnTo>
                    <a:pt x="408" y="428"/>
                  </a:lnTo>
                  <a:lnTo>
                    <a:pt x="408" y="428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14" y="431"/>
                  </a:lnTo>
                  <a:lnTo>
                    <a:pt x="414" y="431"/>
                  </a:lnTo>
                  <a:lnTo>
                    <a:pt x="414" y="434"/>
                  </a:lnTo>
                  <a:lnTo>
                    <a:pt x="414" y="437"/>
                  </a:lnTo>
                  <a:lnTo>
                    <a:pt x="414" y="440"/>
                  </a:lnTo>
                  <a:lnTo>
                    <a:pt x="414" y="443"/>
                  </a:lnTo>
                  <a:lnTo>
                    <a:pt x="414" y="443"/>
                  </a:lnTo>
                  <a:lnTo>
                    <a:pt x="411" y="446"/>
                  </a:lnTo>
                  <a:lnTo>
                    <a:pt x="411" y="449"/>
                  </a:lnTo>
                  <a:lnTo>
                    <a:pt x="411" y="452"/>
                  </a:lnTo>
                  <a:lnTo>
                    <a:pt x="408" y="455"/>
                  </a:lnTo>
                  <a:lnTo>
                    <a:pt x="408" y="455"/>
                  </a:lnTo>
                  <a:lnTo>
                    <a:pt x="408" y="455"/>
                  </a:lnTo>
                  <a:close/>
                  <a:moveTo>
                    <a:pt x="489" y="748"/>
                  </a:moveTo>
                  <a:lnTo>
                    <a:pt x="486" y="751"/>
                  </a:lnTo>
                  <a:lnTo>
                    <a:pt x="486" y="754"/>
                  </a:lnTo>
                  <a:lnTo>
                    <a:pt x="483" y="754"/>
                  </a:lnTo>
                  <a:lnTo>
                    <a:pt x="483" y="757"/>
                  </a:lnTo>
                  <a:lnTo>
                    <a:pt x="480" y="760"/>
                  </a:lnTo>
                  <a:lnTo>
                    <a:pt x="477" y="760"/>
                  </a:lnTo>
                  <a:lnTo>
                    <a:pt x="474" y="763"/>
                  </a:lnTo>
                  <a:lnTo>
                    <a:pt x="471" y="763"/>
                  </a:lnTo>
                  <a:lnTo>
                    <a:pt x="468" y="763"/>
                  </a:lnTo>
                  <a:lnTo>
                    <a:pt x="465" y="763"/>
                  </a:lnTo>
                  <a:lnTo>
                    <a:pt x="462" y="763"/>
                  </a:lnTo>
                  <a:lnTo>
                    <a:pt x="462" y="763"/>
                  </a:lnTo>
                  <a:lnTo>
                    <a:pt x="459" y="760"/>
                  </a:lnTo>
                  <a:lnTo>
                    <a:pt x="459" y="760"/>
                  </a:lnTo>
                  <a:lnTo>
                    <a:pt x="456" y="760"/>
                  </a:lnTo>
                  <a:lnTo>
                    <a:pt x="456" y="757"/>
                  </a:lnTo>
                  <a:lnTo>
                    <a:pt x="456" y="757"/>
                  </a:lnTo>
                  <a:lnTo>
                    <a:pt x="453" y="754"/>
                  </a:lnTo>
                  <a:lnTo>
                    <a:pt x="453" y="751"/>
                  </a:lnTo>
                  <a:lnTo>
                    <a:pt x="453" y="751"/>
                  </a:lnTo>
                  <a:lnTo>
                    <a:pt x="450" y="748"/>
                  </a:lnTo>
                  <a:lnTo>
                    <a:pt x="450" y="745"/>
                  </a:lnTo>
                  <a:lnTo>
                    <a:pt x="450" y="742"/>
                  </a:lnTo>
                  <a:lnTo>
                    <a:pt x="450" y="742"/>
                  </a:lnTo>
                  <a:lnTo>
                    <a:pt x="450" y="739"/>
                  </a:lnTo>
                  <a:lnTo>
                    <a:pt x="450" y="739"/>
                  </a:lnTo>
                  <a:lnTo>
                    <a:pt x="450" y="736"/>
                  </a:lnTo>
                  <a:lnTo>
                    <a:pt x="450" y="736"/>
                  </a:lnTo>
                  <a:lnTo>
                    <a:pt x="453" y="736"/>
                  </a:lnTo>
                  <a:lnTo>
                    <a:pt x="453" y="736"/>
                  </a:lnTo>
                  <a:lnTo>
                    <a:pt x="453" y="733"/>
                  </a:lnTo>
                  <a:lnTo>
                    <a:pt x="456" y="733"/>
                  </a:lnTo>
                  <a:lnTo>
                    <a:pt x="456" y="733"/>
                  </a:lnTo>
                  <a:lnTo>
                    <a:pt x="459" y="733"/>
                  </a:lnTo>
                  <a:lnTo>
                    <a:pt x="462" y="736"/>
                  </a:lnTo>
                  <a:lnTo>
                    <a:pt x="465" y="736"/>
                  </a:lnTo>
                  <a:lnTo>
                    <a:pt x="468" y="736"/>
                  </a:lnTo>
                  <a:lnTo>
                    <a:pt x="471" y="739"/>
                  </a:lnTo>
                  <a:lnTo>
                    <a:pt x="474" y="739"/>
                  </a:lnTo>
                  <a:lnTo>
                    <a:pt x="480" y="742"/>
                  </a:lnTo>
                  <a:lnTo>
                    <a:pt x="483" y="745"/>
                  </a:lnTo>
                  <a:lnTo>
                    <a:pt x="486" y="745"/>
                  </a:lnTo>
                  <a:lnTo>
                    <a:pt x="489" y="748"/>
                  </a:lnTo>
                  <a:lnTo>
                    <a:pt x="489" y="748"/>
                  </a:lnTo>
                  <a:lnTo>
                    <a:pt x="489" y="7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8B092D0-3FA5-449C-9DA6-A7A692780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695" y="2883237"/>
              <a:ext cx="669738" cy="1048721"/>
            </a:xfrm>
            <a:custGeom>
              <a:avLst/>
              <a:gdLst>
                <a:gd name="T0" fmla="*/ 155 w 334"/>
                <a:gd name="T1" fmla="*/ 47 h 523"/>
                <a:gd name="T2" fmla="*/ 197 w 334"/>
                <a:gd name="T3" fmla="*/ 23 h 523"/>
                <a:gd name="T4" fmla="*/ 259 w 334"/>
                <a:gd name="T5" fmla="*/ 0 h 523"/>
                <a:gd name="T6" fmla="*/ 292 w 334"/>
                <a:gd name="T7" fmla="*/ 6 h 523"/>
                <a:gd name="T8" fmla="*/ 295 w 334"/>
                <a:gd name="T9" fmla="*/ 32 h 523"/>
                <a:gd name="T10" fmla="*/ 259 w 334"/>
                <a:gd name="T11" fmla="*/ 143 h 523"/>
                <a:gd name="T12" fmla="*/ 235 w 334"/>
                <a:gd name="T13" fmla="*/ 263 h 523"/>
                <a:gd name="T14" fmla="*/ 230 w 334"/>
                <a:gd name="T15" fmla="*/ 323 h 523"/>
                <a:gd name="T16" fmla="*/ 209 w 334"/>
                <a:gd name="T17" fmla="*/ 326 h 523"/>
                <a:gd name="T18" fmla="*/ 182 w 334"/>
                <a:gd name="T19" fmla="*/ 293 h 523"/>
                <a:gd name="T20" fmla="*/ 164 w 334"/>
                <a:gd name="T21" fmla="*/ 281 h 523"/>
                <a:gd name="T22" fmla="*/ 137 w 334"/>
                <a:gd name="T23" fmla="*/ 305 h 523"/>
                <a:gd name="T24" fmla="*/ 122 w 334"/>
                <a:gd name="T25" fmla="*/ 311 h 523"/>
                <a:gd name="T26" fmla="*/ 149 w 334"/>
                <a:gd name="T27" fmla="*/ 263 h 523"/>
                <a:gd name="T28" fmla="*/ 137 w 334"/>
                <a:gd name="T29" fmla="*/ 227 h 523"/>
                <a:gd name="T30" fmla="*/ 110 w 334"/>
                <a:gd name="T31" fmla="*/ 173 h 523"/>
                <a:gd name="T32" fmla="*/ 116 w 334"/>
                <a:gd name="T33" fmla="*/ 155 h 523"/>
                <a:gd name="T34" fmla="*/ 149 w 334"/>
                <a:gd name="T35" fmla="*/ 158 h 523"/>
                <a:gd name="T36" fmla="*/ 194 w 334"/>
                <a:gd name="T37" fmla="*/ 203 h 523"/>
                <a:gd name="T38" fmla="*/ 221 w 334"/>
                <a:gd name="T39" fmla="*/ 152 h 523"/>
                <a:gd name="T40" fmla="*/ 244 w 334"/>
                <a:gd name="T41" fmla="*/ 77 h 523"/>
                <a:gd name="T42" fmla="*/ 259 w 334"/>
                <a:gd name="T43" fmla="*/ 41 h 523"/>
                <a:gd name="T44" fmla="*/ 250 w 334"/>
                <a:gd name="T45" fmla="*/ 23 h 523"/>
                <a:gd name="T46" fmla="*/ 212 w 334"/>
                <a:gd name="T47" fmla="*/ 41 h 523"/>
                <a:gd name="T48" fmla="*/ 161 w 334"/>
                <a:gd name="T49" fmla="*/ 74 h 523"/>
                <a:gd name="T50" fmla="*/ 98 w 334"/>
                <a:gd name="T51" fmla="*/ 131 h 523"/>
                <a:gd name="T52" fmla="*/ 69 w 334"/>
                <a:gd name="T53" fmla="*/ 170 h 523"/>
                <a:gd name="T54" fmla="*/ 75 w 334"/>
                <a:gd name="T55" fmla="*/ 200 h 523"/>
                <a:gd name="T56" fmla="*/ 107 w 334"/>
                <a:gd name="T57" fmla="*/ 254 h 523"/>
                <a:gd name="T58" fmla="*/ 107 w 334"/>
                <a:gd name="T59" fmla="*/ 290 h 523"/>
                <a:gd name="T60" fmla="*/ 95 w 334"/>
                <a:gd name="T61" fmla="*/ 326 h 523"/>
                <a:gd name="T62" fmla="*/ 78 w 334"/>
                <a:gd name="T63" fmla="*/ 326 h 523"/>
                <a:gd name="T64" fmla="*/ 66 w 334"/>
                <a:gd name="T65" fmla="*/ 293 h 523"/>
                <a:gd name="T66" fmla="*/ 66 w 334"/>
                <a:gd name="T67" fmla="*/ 245 h 523"/>
                <a:gd name="T68" fmla="*/ 51 w 334"/>
                <a:gd name="T69" fmla="*/ 212 h 523"/>
                <a:gd name="T70" fmla="*/ 48 w 334"/>
                <a:gd name="T71" fmla="*/ 185 h 523"/>
                <a:gd name="T72" fmla="*/ 60 w 334"/>
                <a:gd name="T73" fmla="*/ 188 h 523"/>
                <a:gd name="T74" fmla="*/ 57 w 334"/>
                <a:gd name="T75" fmla="*/ 176 h 523"/>
                <a:gd name="T76" fmla="*/ 57 w 334"/>
                <a:gd name="T77" fmla="*/ 131 h 523"/>
                <a:gd name="T78" fmla="*/ 84 w 334"/>
                <a:gd name="T79" fmla="*/ 98 h 523"/>
                <a:gd name="T80" fmla="*/ 143 w 334"/>
                <a:gd name="T81" fmla="*/ 191 h 523"/>
                <a:gd name="T82" fmla="*/ 155 w 334"/>
                <a:gd name="T83" fmla="*/ 215 h 523"/>
                <a:gd name="T84" fmla="*/ 158 w 334"/>
                <a:gd name="T85" fmla="*/ 200 h 523"/>
                <a:gd name="T86" fmla="*/ 36 w 334"/>
                <a:gd name="T87" fmla="*/ 442 h 523"/>
                <a:gd name="T88" fmla="*/ 149 w 334"/>
                <a:gd name="T89" fmla="*/ 406 h 523"/>
                <a:gd name="T90" fmla="*/ 271 w 334"/>
                <a:gd name="T91" fmla="*/ 364 h 523"/>
                <a:gd name="T92" fmla="*/ 298 w 334"/>
                <a:gd name="T93" fmla="*/ 361 h 523"/>
                <a:gd name="T94" fmla="*/ 331 w 334"/>
                <a:gd name="T95" fmla="*/ 379 h 523"/>
                <a:gd name="T96" fmla="*/ 328 w 334"/>
                <a:gd name="T97" fmla="*/ 394 h 523"/>
                <a:gd name="T98" fmla="*/ 289 w 334"/>
                <a:gd name="T99" fmla="*/ 412 h 523"/>
                <a:gd name="T100" fmla="*/ 230 w 334"/>
                <a:gd name="T101" fmla="*/ 439 h 523"/>
                <a:gd name="T102" fmla="*/ 227 w 334"/>
                <a:gd name="T103" fmla="*/ 430 h 523"/>
                <a:gd name="T104" fmla="*/ 224 w 334"/>
                <a:gd name="T105" fmla="*/ 412 h 523"/>
                <a:gd name="T106" fmla="*/ 161 w 334"/>
                <a:gd name="T107" fmla="*/ 433 h 523"/>
                <a:gd name="T108" fmla="*/ 107 w 334"/>
                <a:gd name="T109" fmla="*/ 466 h 523"/>
                <a:gd name="T110" fmla="*/ 51 w 334"/>
                <a:gd name="T111" fmla="*/ 520 h 523"/>
                <a:gd name="T112" fmla="*/ 33 w 334"/>
                <a:gd name="T113" fmla="*/ 520 h 523"/>
                <a:gd name="T114" fmla="*/ 9 w 334"/>
                <a:gd name="T115" fmla="*/ 496 h 523"/>
                <a:gd name="T116" fmla="*/ 0 w 334"/>
                <a:gd name="T117" fmla="*/ 460 h 523"/>
                <a:gd name="T118" fmla="*/ 21 w 334"/>
                <a:gd name="T119" fmla="*/ 44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" h="523">
                  <a:moveTo>
                    <a:pt x="60" y="188"/>
                  </a:move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close/>
                  <a:moveTo>
                    <a:pt x="155" y="47"/>
                  </a:moveTo>
                  <a:lnTo>
                    <a:pt x="155" y="47"/>
                  </a:lnTo>
                  <a:lnTo>
                    <a:pt x="155" y="47"/>
                  </a:lnTo>
                  <a:lnTo>
                    <a:pt x="158" y="47"/>
                  </a:lnTo>
                  <a:lnTo>
                    <a:pt x="161" y="44"/>
                  </a:lnTo>
                  <a:lnTo>
                    <a:pt x="164" y="41"/>
                  </a:lnTo>
                  <a:lnTo>
                    <a:pt x="167" y="38"/>
                  </a:lnTo>
                  <a:lnTo>
                    <a:pt x="173" y="38"/>
                  </a:lnTo>
                  <a:lnTo>
                    <a:pt x="179" y="35"/>
                  </a:lnTo>
                  <a:lnTo>
                    <a:pt x="185" y="32"/>
                  </a:lnTo>
                  <a:lnTo>
                    <a:pt x="188" y="29"/>
                  </a:lnTo>
                  <a:lnTo>
                    <a:pt x="197" y="23"/>
                  </a:lnTo>
                  <a:lnTo>
                    <a:pt x="203" y="20"/>
                  </a:lnTo>
                  <a:lnTo>
                    <a:pt x="209" y="17"/>
                  </a:lnTo>
                  <a:lnTo>
                    <a:pt x="215" y="14"/>
                  </a:lnTo>
                  <a:lnTo>
                    <a:pt x="221" y="11"/>
                  </a:lnTo>
                  <a:lnTo>
                    <a:pt x="230" y="9"/>
                  </a:lnTo>
                  <a:lnTo>
                    <a:pt x="235" y="9"/>
                  </a:lnTo>
                  <a:lnTo>
                    <a:pt x="241" y="6"/>
                  </a:lnTo>
                  <a:lnTo>
                    <a:pt x="247" y="3"/>
                  </a:lnTo>
                  <a:lnTo>
                    <a:pt x="253" y="3"/>
                  </a:lnTo>
                  <a:lnTo>
                    <a:pt x="259" y="0"/>
                  </a:lnTo>
                  <a:lnTo>
                    <a:pt x="265" y="0"/>
                  </a:lnTo>
                  <a:lnTo>
                    <a:pt x="271" y="0"/>
                  </a:lnTo>
                  <a:lnTo>
                    <a:pt x="277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86" y="3"/>
                  </a:lnTo>
                  <a:lnTo>
                    <a:pt x="289" y="3"/>
                  </a:lnTo>
                  <a:lnTo>
                    <a:pt x="289" y="3"/>
                  </a:lnTo>
                  <a:lnTo>
                    <a:pt x="292" y="6"/>
                  </a:lnTo>
                  <a:lnTo>
                    <a:pt x="292" y="6"/>
                  </a:lnTo>
                  <a:lnTo>
                    <a:pt x="295" y="9"/>
                  </a:lnTo>
                  <a:lnTo>
                    <a:pt x="295" y="9"/>
                  </a:lnTo>
                  <a:lnTo>
                    <a:pt x="295" y="11"/>
                  </a:lnTo>
                  <a:lnTo>
                    <a:pt x="295" y="14"/>
                  </a:lnTo>
                  <a:lnTo>
                    <a:pt x="295" y="17"/>
                  </a:lnTo>
                  <a:lnTo>
                    <a:pt x="298" y="17"/>
                  </a:lnTo>
                  <a:lnTo>
                    <a:pt x="298" y="20"/>
                  </a:lnTo>
                  <a:lnTo>
                    <a:pt x="295" y="23"/>
                  </a:lnTo>
                  <a:lnTo>
                    <a:pt x="295" y="29"/>
                  </a:lnTo>
                  <a:lnTo>
                    <a:pt x="295" y="32"/>
                  </a:lnTo>
                  <a:lnTo>
                    <a:pt x="295" y="35"/>
                  </a:lnTo>
                  <a:lnTo>
                    <a:pt x="289" y="47"/>
                  </a:lnTo>
                  <a:lnTo>
                    <a:pt x="286" y="59"/>
                  </a:lnTo>
                  <a:lnTo>
                    <a:pt x="283" y="71"/>
                  </a:lnTo>
                  <a:lnTo>
                    <a:pt x="277" y="86"/>
                  </a:lnTo>
                  <a:lnTo>
                    <a:pt x="271" y="98"/>
                  </a:lnTo>
                  <a:lnTo>
                    <a:pt x="268" y="110"/>
                  </a:lnTo>
                  <a:lnTo>
                    <a:pt x="265" y="122"/>
                  </a:lnTo>
                  <a:lnTo>
                    <a:pt x="259" y="134"/>
                  </a:lnTo>
                  <a:lnTo>
                    <a:pt x="259" y="143"/>
                  </a:lnTo>
                  <a:lnTo>
                    <a:pt x="256" y="149"/>
                  </a:lnTo>
                  <a:lnTo>
                    <a:pt x="253" y="155"/>
                  </a:lnTo>
                  <a:lnTo>
                    <a:pt x="253" y="164"/>
                  </a:lnTo>
                  <a:lnTo>
                    <a:pt x="250" y="176"/>
                  </a:lnTo>
                  <a:lnTo>
                    <a:pt x="247" y="191"/>
                  </a:lnTo>
                  <a:lnTo>
                    <a:pt x="247" y="206"/>
                  </a:lnTo>
                  <a:lnTo>
                    <a:pt x="244" y="221"/>
                  </a:lnTo>
                  <a:lnTo>
                    <a:pt x="241" y="236"/>
                  </a:lnTo>
                  <a:lnTo>
                    <a:pt x="238" y="251"/>
                  </a:lnTo>
                  <a:lnTo>
                    <a:pt x="235" y="263"/>
                  </a:lnTo>
                  <a:lnTo>
                    <a:pt x="232" y="275"/>
                  </a:lnTo>
                  <a:lnTo>
                    <a:pt x="232" y="287"/>
                  </a:lnTo>
                  <a:lnTo>
                    <a:pt x="232" y="293"/>
                  </a:lnTo>
                  <a:lnTo>
                    <a:pt x="230" y="299"/>
                  </a:lnTo>
                  <a:lnTo>
                    <a:pt x="230" y="308"/>
                  </a:lnTo>
                  <a:lnTo>
                    <a:pt x="230" y="311"/>
                  </a:lnTo>
                  <a:lnTo>
                    <a:pt x="230" y="314"/>
                  </a:lnTo>
                  <a:lnTo>
                    <a:pt x="230" y="317"/>
                  </a:lnTo>
                  <a:lnTo>
                    <a:pt x="230" y="320"/>
                  </a:lnTo>
                  <a:lnTo>
                    <a:pt x="230" y="323"/>
                  </a:lnTo>
                  <a:lnTo>
                    <a:pt x="230" y="326"/>
                  </a:lnTo>
                  <a:lnTo>
                    <a:pt x="227" y="326"/>
                  </a:lnTo>
                  <a:lnTo>
                    <a:pt x="227" y="329"/>
                  </a:lnTo>
                  <a:lnTo>
                    <a:pt x="224" y="329"/>
                  </a:lnTo>
                  <a:lnTo>
                    <a:pt x="224" y="332"/>
                  </a:lnTo>
                  <a:lnTo>
                    <a:pt x="221" y="332"/>
                  </a:lnTo>
                  <a:lnTo>
                    <a:pt x="218" y="332"/>
                  </a:lnTo>
                  <a:lnTo>
                    <a:pt x="215" y="329"/>
                  </a:lnTo>
                  <a:lnTo>
                    <a:pt x="212" y="329"/>
                  </a:lnTo>
                  <a:lnTo>
                    <a:pt x="209" y="326"/>
                  </a:lnTo>
                  <a:lnTo>
                    <a:pt x="206" y="326"/>
                  </a:lnTo>
                  <a:lnTo>
                    <a:pt x="203" y="323"/>
                  </a:lnTo>
                  <a:lnTo>
                    <a:pt x="203" y="323"/>
                  </a:lnTo>
                  <a:lnTo>
                    <a:pt x="200" y="320"/>
                  </a:lnTo>
                  <a:lnTo>
                    <a:pt x="197" y="314"/>
                  </a:lnTo>
                  <a:lnTo>
                    <a:pt x="194" y="311"/>
                  </a:lnTo>
                  <a:lnTo>
                    <a:pt x="191" y="305"/>
                  </a:lnTo>
                  <a:lnTo>
                    <a:pt x="188" y="299"/>
                  </a:lnTo>
                  <a:lnTo>
                    <a:pt x="185" y="296"/>
                  </a:lnTo>
                  <a:lnTo>
                    <a:pt x="182" y="293"/>
                  </a:lnTo>
                  <a:lnTo>
                    <a:pt x="179" y="290"/>
                  </a:lnTo>
                  <a:lnTo>
                    <a:pt x="179" y="287"/>
                  </a:lnTo>
                  <a:lnTo>
                    <a:pt x="176" y="287"/>
                  </a:lnTo>
                  <a:lnTo>
                    <a:pt x="176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0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4" y="281"/>
                  </a:lnTo>
                  <a:lnTo>
                    <a:pt x="164" y="281"/>
                  </a:lnTo>
                  <a:lnTo>
                    <a:pt x="161" y="284"/>
                  </a:lnTo>
                  <a:lnTo>
                    <a:pt x="158" y="284"/>
                  </a:lnTo>
                  <a:lnTo>
                    <a:pt x="158" y="284"/>
                  </a:lnTo>
                  <a:lnTo>
                    <a:pt x="155" y="287"/>
                  </a:lnTo>
                  <a:lnTo>
                    <a:pt x="152" y="290"/>
                  </a:lnTo>
                  <a:lnTo>
                    <a:pt x="149" y="293"/>
                  </a:lnTo>
                  <a:lnTo>
                    <a:pt x="146" y="296"/>
                  </a:lnTo>
                  <a:lnTo>
                    <a:pt x="143" y="302"/>
                  </a:lnTo>
                  <a:lnTo>
                    <a:pt x="137" y="305"/>
                  </a:lnTo>
                  <a:lnTo>
                    <a:pt x="134" y="311"/>
                  </a:lnTo>
                  <a:lnTo>
                    <a:pt x="131" y="314"/>
                  </a:lnTo>
                  <a:lnTo>
                    <a:pt x="128" y="317"/>
                  </a:lnTo>
                  <a:lnTo>
                    <a:pt x="125" y="320"/>
                  </a:lnTo>
                  <a:lnTo>
                    <a:pt x="122" y="323"/>
                  </a:lnTo>
                  <a:lnTo>
                    <a:pt x="119" y="323"/>
                  </a:lnTo>
                  <a:lnTo>
                    <a:pt x="116" y="326"/>
                  </a:lnTo>
                  <a:lnTo>
                    <a:pt x="119" y="320"/>
                  </a:lnTo>
                  <a:lnTo>
                    <a:pt x="119" y="317"/>
                  </a:lnTo>
                  <a:lnTo>
                    <a:pt x="122" y="311"/>
                  </a:lnTo>
                  <a:lnTo>
                    <a:pt x="125" y="308"/>
                  </a:lnTo>
                  <a:lnTo>
                    <a:pt x="128" y="302"/>
                  </a:lnTo>
                  <a:lnTo>
                    <a:pt x="131" y="299"/>
                  </a:lnTo>
                  <a:lnTo>
                    <a:pt x="137" y="290"/>
                  </a:lnTo>
                  <a:lnTo>
                    <a:pt x="140" y="284"/>
                  </a:lnTo>
                  <a:lnTo>
                    <a:pt x="143" y="278"/>
                  </a:lnTo>
                  <a:lnTo>
                    <a:pt x="143" y="275"/>
                  </a:lnTo>
                  <a:lnTo>
                    <a:pt x="146" y="269"/>
                  </a:lnTo>
                  <a:lnTo>
                    <a:pt x="149" y="266"/>
                  </a:lnTo>
                  <a:lnTo>
                    <a:pt x="149" y="263"/>
                  </a:lnTo>
                  <a:lnTo>
                    <a:pt x="149" y="260"/>
                  </a:lnTo>
                  <a:lnTo>
                    <a:pt x="149" y="257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48"/>
                  </a:lnTo>
                  <a:lnTo>
                    <a:pt x="146" y="245"/>
                  </a:lnTo>
                  <a:lnTo>
                    <a:pt x="143" y="239"/>
                  </a:lnTo>
                  <a:lnTo>
                    <a:pt x="140" y="236"/>
                  </a:lnTo>
                  <a:lnTo>
                    <a:pt x="140" y="233"/>
                  </a:lnTo>
                  <a:lnTo>
                    <a:pt x="137" y="227"/>
                  </a:lnTo>
                  <a:lnTo>
                    <a:pt x="128" y="218"/>
                  </a:lnTo>
                  <a:lnTo>
                    <a:pt x="122" y="209"/>
                  </a:lnTo>
                  <a:lnTo>
                    <a:pt x="119" y="206"/>
                  </a:lnTo>
                  <a:lnTo>
                    <a:pt x="116" y="200"/>
                  </a:lnTo>
                  <a:lnTo>
                    <a:pt x="116" y="197"/>
                  </a:lnTo>
                  <a:lnTo>
                    <a:pt x="113" y="191"/>
                  </a:lnTo>
                  <a:lnTo>
                    <a:pt x="110" y="185"/>
                  </a:lnTo>
                  <a:lnTo>
                    <a:pt x="110" y="182"/>
                  </a:lnTo>
                  <a:lnTo>
                    <a:pt x="110" y="176"/>
                  </a:lnTo>
                  <a:lnTo>
                    <a:pt x="110" y="17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67"/>
                  </a:lnTo>
                  <a:lnTo>
                    <a:pt x="110" y="164"/>
                  </a:lnTo>
                  <a:lnTo>
                    <a:pt x="110" y="161"/>
                  </a:lnTo>
                  <a:lnTo>
                    <a:pt x="113" y="161"/>
                  </a:lnTo>
                  <a:lnTo>
                    <a:pt x="113" y="158"/>
                  </a:lnTo>
                  <a:lnTo>
                    <a:pt x="113" y="155"/>
                  </a:lnTo>
                  <a:lnTo>
                    <a:pt x="116" y="155"/>
                  </a:lnTo>
                  <a:lnTo>
                    <a:pt x="116" y="155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8" y="152"/>
                  </a:lnTo>
                  <a:lnTo>
                    <a:pt x="131" y="152"/>
                  </a:lnTo>
                  <a:lnTo>
                    <a:pt x="137" y="152"/>
                  </a:lnTo>
                  <a:lnTo>
                    <a:pt x="140" y="152"/>
                  </a:lnTo>
                  <a:lnTo>
                    <a:pt x="146" y="155"/>
                  </a:lnTo>
                  <a:lnTo>
                    <a:pt x="149" y="158"/>
                  </a:lnTo>
                  <a:lnTo>
                    <a:pt x="155" y="158"/>
                  </a:lnTo>
                  <a:lnTo>
                    <a:pt x="158" y="161"/>
                  </a:lnTo>
                  <a:lnTo>
                    <a:pt x="164" y="164"/>
                  </a:lnTo>
                  <a:lnTo>
                    <a:pt x="167" y="167"/>
                  </a:lnTo>
                  <a:lnTo>
                    <a:pt x="170" y="173"/>
                  </a:lnTo>
                  <a:lnTo>
                    <a:pt x="173" y="176"/>
                  </a:lnTo>
                  <a:lnTo>
                    <a:pt x="179" y="182"/>
                  </a:lnTo>
                  <a:lnTo>
                    <a:pt x="185" y="191"/>
                  </a:lnTo>
                  <a:lnTo>
                    <a:pt x="191" y="200"/>
                  </a:lnTo>
                  <a:lnTo>
                    <a:pt x="194" y="203"/>
                  </a:lnTo>
                  <a:lnTo>
                    <a:pt x="197" y="206"/>
                  </a:lnTo>
                  <a:lnTo>
                    <a:pt x="200" y="212"/>
                  </a:lnTo>
                  <a:lnTo>
                    <a:pt x="200" y="215"/>
                  </a:lnTo>
                  <a:lnTo>
                    <a:pt x="203" y="218"/>
                  </a:lnTo>
                  <a:lnTo>
                    <a:pt x="203" y="224"/>
                  </a:lnTo>
                  <a:lnTo>
                    <a:pt x="206" y="212"/>
                  </a:lnTo>
                  <a:lnTo>
                    <a:pt x="209" y="200"/>
                  </a:lnTo>
                  <a:lnTo>
                    <a:pt x="212" y="188"/>
                  </a:lnTo>
                  <a:lnTo>
                    <a:pt x="215" y="176"/>
                  </a:lnTo>
                  <a:lnTo>
                    <a:pt x="221" y="152"/>
                  </a:lnTo>
                  <a:lnTo>
                    <a:pt x="230" y="128"/>
                  </a:lnTo>
                  <a:lnTo>
                    <a:pt x="230" y="122"/>
                  </a:lnTo>
                  <a:lnTo>
                    <a:pt x="232" y="116"/>
                  </a:lnTo>
                  <a:lnTo>
                    <a:pt x="235" y="104"/>
                  </a:lnTo>
                  <a:lnTo>
                    <a:pt x="235" y="101"/>
                  </a:lnTo>
                  <a:lnTo>
                    <a:pt x="238" y="95"/>
                  </a:lnTo>
                  <a:lnTo>
                    <a:pt x="238" y="89"/>
                  </a:lnTo>
                  <a:lnTo>
                    <a:pt x="241" y="83"/>
                  </a:lnTo>
                  <a:lnTo>
                    <a:pt x="241" y="80"/>
                  </a:lnTo>
                  <a:lnTo>
                    <a:pt x="244" y="77"/>
                  </a:lnTo>
                  <a:lnTo>
                    <a:pt x="244" y="74"/>
                  </a:lnTo>
                  <a:lnTo>
                    <a:pt x="247" y="71"/>
                  </a:lnTo>
                  <a:lnTo>
                    <a:pt x="247" y="68"/>
                  </a:lnTo>
                  <a:lnTo>
                    <a:pt x="250" y="65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6" y="50"/>
                  </a:lnTo>
                  <a:lnTo>
                    <a:pt x="256" y="47"/>
                  </a:lnTo>
                  <a:lnTo>
                    <a:pt x="259" y="44"/>
                  </a:lnTo>
                  <a:lnTo>
                    <a:pt x="259" y="41"/>
                  </a:lnTo>
                  <a:lnTo>
                    <a:pt x="259" y="38"/>
                  </a:lnTo>
                  <a:lnTo>
                    <a:pt x="259" y="35"/>
                  </a:lnTo>
                  <a:lnTo>
                    <a:pt x="259" y="32"/>
                  </a:lnTo>
                  <a:lnTo>
                    <a:pt x="259" y="29"/>
                  </a:lnTo>
                  <a:lnTo>
                    <a:pt x="259" y="29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3" y="26"/>
                  </a:lnTo>
                  <a:lnTo>
                    <a:pt x="253" y="23"/>
                  </a:lnTo>
                  <a:lnTo>
                    <a:pt x="250" y="23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44" y="26"/>
                  </a:lnTo>
                  <a:lnTo>
                    <a:pt x="241" y="26"/>
                  </a:lnTo>
                  <a:lnTo>
                    <a:pt x="238" y="26"/>
                  </a:lnTo>
                  <a:lnTo>
                    <a:pt x="232" y="29"/>
                  </a:lnTo>
                  <a:lnTo>
                    <a:pt x="227" y="32"/>
                  </a:lnTo>
                  <a:lnTo>
                    <a:pt x="221" y="35"/>
                  </a:lnTo>
                  <a:lnTo>
                    <a:pt x="218" y="38"/>
                  </a:lnTo>
                  <a:lnTo>
                    <a:pt x="212" y="41"/>
                  </a:lnTo>
                  <a:lnTo>
                    <a:pt x="206" y="44"/>
                  </a:lnTo>
                  <a:lnTo>
                    <a:pt x="200" y="47"/>
                  </a:lnTo>
                  <a:lnTo>
                    <a:pt x="197" y="50"/>
                  </a:lnTo>
                  <a:lnTo>
                    <a:pt x="194" y="53"/>
                  </a:lnTo>
                  <a:lnTo>
                    <a:pt x="191" y="53"/>
                  </a:lnTo>
                  <a:lnTo>
                    <a:pt x="191" y="53"/>
                  </a:lnTo>
                  <a:lnTo>
                    <a:pt x="188" y="56"/>
                  </a:lnTo>
                  <a:lnTo>
                    <a:pt x="179" y="62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55" y="83"/>
                  </a:lnTo>
                  <a:lnTo>
                    <a:pt x="146" y="89"/>
                  </a:lnTo>
                  <a:lnTo>
                    <a:pt x="137" y="95"/>
                  </a:lnTo>
                  <a:lnTo>
                    <a:pt x="128" y="104"/>
                  </a:lnTo>
                  <a:lnTo>
                    <a:pt x="122" y="110"/>
                  </a:lnTo>
                  <a:lnTo>
                    <a:pt x="116" y="113"/>
                  </a:lnTo>
                  <a:lnTo>
                    <a:pt x="113" y="116"/>
                  </a:lnTo>
                  <a:lnTo>
                    <a:pt x="110" y="122"/>
                  </a:lnTo>
                  <a:lnTo>
                    <a:pt x="104" y="125"/>
                  </a:lnTo>
                  <a:lnTo>
                    <a:pt x="98" y="131"/>
                  </a:lnTo>
                  <a:lnTo>
                    <a:pt x="93" y="134"/>
                  </a:lnTo>
                  <a:lnTo>
                    <a:pt x="90" y="137"/>
                  </a:lnTo>
                  <a:lnTo>
                    <a:pt x="84" y="143"/>
                  </a:lnTo>
                  <a:lnTo>
                    <a:pt x="81" y="146"/>
                  </a:lnTo>
                  <a:lnTo>
                    <a:pt x="78" y="149"/>
                  </a:lnTo>
                  <a:lnTo>
                    <a:pt x="75" y="155"/>
                  </a:lnTo>
                  <a:lnTo>
                    <a:pt x="72" y="158"/>
                  </a:lnTo>
                  <a:lnTo>
                    <a:pt x="69" y="164"/>
                  </a:lnTo>
                  <a:lnTo>
                    <a:pt x="69" y="167"/>
                  </a:lnTo>
                  <a:lnTo>
                    <a:pt x="69" y="170"/>
                  </a:lnTo>
                  <a:lnTo>
                    <a:pt x="69" y="173"/>
                  </a:lnTo>
                  <a:lnTo>
                    <a:pt x="69" y="176"/>
                  </a:lnTo>
                  <a:lnTo>
                    <a:pt x="69" y="179"/>
                  </a:lnTo>
                  <a:lnTo>
                    <a:pt x="69" y="182"/>
                  </a:lnTo>
                  <a:lnTo>
                    <a:pt x="69" y="182"/>
                  </a:lnTo>
                  <a:lnTo>
                    <a:pt x="69" y="185"/>
                  </a:lnTo>
                  <a:lnTo>
                    <a:pt x="69" y="188"/>
                  </a:lnTo>
                  <a:lnTo>
                    <a:pt x="72" y="191"/>
                  </a:lnTo>
                  <a:lnTo>
                    <a:pt x="72" y="194"/>
                  </a:lnTo>
                  <a:lnTo>
                    <a:pt x="75" y="200"/>
                  </a:lnTo>
                  <a:lnTo>
                    <a:pt x="78" y="203"/>
                  </a:lnTo>
                  <a:lnTo>
                    <a:pt x="81" y="209"/>
                  </a:lnTo>
                  <a:lnTo>
                    <a:pt x="84" y="215"/>
                  </a:lnTo>
                  <a:lnTo>
                    <a:pt x="93" y="224"/>
                  </a:lnTo>
                  <a:lnTo>
                    <a:pt x="95" y="230"/>
                  </a:lnTo>
                  <a:lnTo>
                    <a:pt x="98" y="233"/>
                  </a:lnTo>
                  <a:lnTo>
                    <a:pt x="101" y="239"/>
                  </a:lnTo>
                  <a:lnTo>
                    <a:pt x="104" y="245"/>
                  </a:lnTo>
                  <a:lnTo>
                    <a:pt x="107" y="251"/>
                  </a:lnTo>
                  <a:lnTo>
                    <a:pt x="107" y="254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107" y="260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10" y="266"/>
                  </a:lnTo>
                  <a:lnTo>
                    <a:pt x="110" y="269"/>
                  </a:lnTo>
                  <a:lnTo>
                    <a:pt x="110" y="275"/>
                  </a:lnTo>
                  <a:lnTo>
                    <a:pt x="107" y="284"/>
                  </a:lnTo>
                  <a:lnTo>
                    <a:pt x="107" y="290"/>
                  </a:lnTo>
                  <a:lnTo>
                    <a:pt x="107" y="296"/>
                  </a:lnTo>
                  <a:lnTo>
                    <a:pt x="107" y="302"/>
                  </a:lnTo>
                  <a:lnTo>
                    <a:pt x="104" y="308"/>
                  </a:lnTo>
                  <a:lnTo>
                    <a:pt x="104" y="311"/>
                  </a:lnTo>
                  <a:lnTo>
                    <a:pt x="104" y="314"/>
                  </a:lnTo>
                  <a:lnTo>
                    <a:pt x="101" y="317"/>
                  </a:lnTo>
                  <a:lnTo>
                    <a:pt x="101" y="320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5" y="326"/>
                  </a:lnTo>
                  <a:lnTo>
                    <a:pt x="95" y="329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7" y="332"/>
                  </a:lnTo>
                  <a:lnTo>
                    <a:pt x="84" y="329"/>
                  </a:lnTo>
                  <a:lnTo>
                    <a:pt x="81" y="329"/>
                  </a:lnTo>
                  <a:lnTo>
                    <a:pt x="78" y="329"/>
                  </a:lnTo>
                  <a:lnTo>
                    <a:pt x="78" y="326"/>
                  </a:lnTo>
                  <a:lnTo>
                    <a:pt x="75" y="326"/>
                  </a:lnTo>
                  <a:lnTo>
                    <a:pt x="72" y="323"/>
                  </a:lnTo>
                  <a:lnTo>
                    <a:pt x="72" y="320"/>
                  </a:lnTo>
                  <a:lnTo>
                    <a:pt x="72" y="317"/>
                  </a:lnTo>
                  <a:lnTo>
                    <a:pt x="69" y="317"/>
                  </a:lnTo>
                  <a:lnTo>
                    <a:pt x="69" y="314"/>
                  </a:lnTo>
                  <a:lnTo>
                    <a:pt x="69" y="311"/>
                  </a:lnTo>
                  <a:lnTo>
                    <a:pt x="66" y="305"/>
                  </a:lnTo>
                  <a:lnTo>
                    <a:pt x="66" y="299"/>
                  </a:lnTo>
                  <a:lnTo>
                    <a:pt x="66" y="293"/>
                  </a:lnTo>
                  <a:lnTo>
                    <a:pt x="66" y="287"/>
                  </a:lnTo>
                  <a:lnTo>
                    <a:pt x="66" y="278"/>
                  </a:lnTo>
                  <a:lnTo>
                    <a:pt x="66" y="272"/>
                  </a:lnTo>
                  <a:lnTo>
                    <a:pt x="66" y="266"/>
                  </a:lnTo>
                  <a:lnTo>
                    <a:pt x="66" y="260"/>
                  </a:lnTo>
                  <a:lnTo>
                    <a:pt x="66" y="254"/>
                  </a:lnTo>
                  <a:lnTo>
                    <a:pt x="66" y="248"/>
                  </a:lnTo>
                  <a:lnTo>
                    <a:pt x="66" y="248"/>
                  </a:lnTo>
                  <a:lnTo>
                    <a:pt x="66" y="245"/>
                  </a:lnTo>
                  <a:lnTo>
                    <a:pt x="66" y="245"/>
                  </a:lnTo>
                  <a:lnTo>
                    <a:pt x="66" y="242"/>
                  </a:lnTo>
                  <a:lnTo>
                    <a:pt x="63" y="242"/>
                  </a:lnTo>
                  <a:lnTo>
                    <a:pt x="63" y="239"/>
                  </a:lnTo>
                  <a:lnTo>
                    <a:pt x="63" y="236"/>
                  </a:lnTo>
                  <a:lnTo>
                    <a:pt x="63" y="233"/>
                  </a:lnTo>
                  <a:lnTo>
                    <a:pt x="60" y="233"/>
                  </a:lnTo>
                  <a:lnTo>
                    <a:pt x="60" y="230"/>
                  </a:lnTo>
                  <a:lnTo>
                    <a:pt x="57" y="224"/>
                  </a:lnTo>
                  <a:lnTo>
                    <a:pt x="54" y="218"/>
                  </a:lnTo>
                  <a:lnTo>
                    <a:pt x="51" y="212"/>
                  </a:lnTo>
                  <a:lnTo>
                    <a:pt x="51" y="206"/>
                  </a:lnTo>
                  <a:lnTo>
                    <a:pt x="48" y="200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5" y="194"/>
                  </a:lnTo>
                  <a:lnTo>
                    <a:pt x="45" y="191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5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51" y="185"/>
                  </a:lnTo>
                  <a:lnTo>
                    <a:pt x="51" y="185"/>
                  </a:lnTo>
                  <a:lnTo>
                    <a:pt x="54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57" y="185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57" y="179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3"/>
                  </a:lnTo>
                  <a:lnTo>
                    <a:pt x="57" y="170"/>
                  </a:lnTo>
                  <a:lnTo>
                    <a:pt x="54" y="167"/>
                  </a:lnTo>
                  <a:lnTo>
                    <a:pt x="54" y="161"/>
                  </a:lnTo>
                  <a:lnTo>
                    <a:pt x="54" y="155"/>
                  </a:lnTo>
                  <a:lnTo>
                    <a:pt x="54" y="149"/>
                  </a:lnTo>
                  <a:lnTo>
                    <a:pt x="54" y="143"/>
                  </a:lnTo>
                  <a:lnTo>
                    <a:pt x="57" y="134"/>
                  </a:lnTo>
                  <a:lnTo>
                    <a:pt x="57" y="131"/>
                  </a:lnTo>
                  <a:lnTo>
                    <a:pt x="57" y="128"/>
                  </a:lnTo>
                  <a:lnTo>
                    <a:pt x="60" y="125"/>
                  </a:lnTo>
                  <a:lnTo>
                    <a:pt x="60" y="122"/>
                  </a:lnTo>
                  <a:lnTo>
                    <a:pt x="63" y="119"/>
                  </a:lnTo>
                  <a:lnTo>
                    <a:pt x="63" y="116"/>
                  </a:lnTo>
                  <a:lnTo>
                    <a:pt x="66" y="113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72" y="104"/>
                  </a:lnTo>
                  <a:lnTo>
                    <a:pt x="84" y="98"/>
                  </a:lnTo>
                  <a:lnTo>
                    <a:pt x="93" y="89"/>
                  </a:lnTo>
                  <a:lnTo>
                    <a:pt x="101" y="83"/>
                  </a:lnTo>
                  <a:lnTo>
                    <a:pt x="113" y="74"/>
                  </a:lnTo>
                  <a:lnTo>
                    <a:pt x="122" y="68"/>
                  </a:lnTo>
                  <a:lnTo>
                    <a:pt x="134" y="62"/>
                  </a:lnTo>
                  <a:lnTo>
                    <a:pt x="155" y="47"/>
                  </a:lnTo>
                  <a:lnTo>
                    <a:pt x="155" y="47"/>
                  </a:lnTo>
                  <a:close/>
                  <a:moveTo>
                    <a:pt x="143" y="191"/>
                  </a:moveTo>
                  <a:lnTo>
                    <a:pt x="143" y="191"/>
                  </a:lnTo>
                  <a:lnTo>
                    <a:pt x="143" y="191"/>
                  </a:lnTo>
                  <a:lnTo>
                    <a:pt x="143" y="194"/>
                  </a:lnTo>
                  <a:lnTo>
                    <a:pt x="143" y="197"/>
                  </a:lnTo>
                  <a:lnTo>
                    <a:pt x="143" y="200"/>
                  </a:lnTo>
                  <a:lnTo>
                    <a:pt x="146" y="203"/>
                  </a:lnTo>
                  <a:lnTo>
                    <a:pt x="146" y="203"/>
                  </a:lnTo>
                  <a:lnTo>
                    <a:pt x="146" y="206"/>
                  </a:lnTo>
                  <a:lnTo>
                    <a:pt x="149" y="209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58" y="218"/>
                  </a:lnTo>
                  <a:lnTo>
                    <a:pt x="161" y="218"/>
                  </a:lnTo>
                  <a:lnTo>
                    <a:pt x="164" y="221"/>
                  </a:lnTo>
                  <a:lnTo>
                    <a:pt x="167" y="221"/>
                  </a:lnTo>
                  <a:lnTo>
                    <a:pt x="164" y="218"/>
                  </a:lnTo>
                  <a:lnTo>
                    <a:pt x="164" y="215"/>
                  </a:lnTo>
                  <a:lnTo>
                    <a:pt x="161" y="209"/>
                  </a:lnTo>
                  <a:lnTo>
                    <a:pt x="161" y="206"/>
                  </a:lnTo>
                  <a:lnTo>
                    <a:pt x="158" y="200"/>
                  </a:lnTo>
                  <a:lnTo>
                    <a:pt x="155" y="197"/>
                  </a:lnTo>
                  <a:lnTo>
                    <a:pt x="152" y="194"/>
                  </a:lnTo>
                  <a:lnTo>
                    <a:pt x="152" y="194"/>
                  </a:lnTo>
                  <a:lnTo>
                    <a:pt x="149" y="194"/>
                  </a:lnTo>
                  <a:lnTo>
                    <a:pt x="149" y="191"/>
                  </a:lnTo>
                  <a:lnTo>
                    <a:pt x="146" y="191"/>
                  </a:lnTo>
                  <a:lnTo>
                    <a:pt x="143" y="191"/>
                  </a:lnTo>
                  <a:lnTo>
                    <a:pt x="143" y="191"/>
                  </a:lnTo>
                  <a:close/>
                  <a:moveTo>
                    <a:pt x="36" y="439"/>
                  </a:moveTo>
                  <a:lnTo>
                    <a:pt x="36" y="442"/>
                  </a:lnTo>
                  <a:lnTo>
                    <a:pt x="36" y="445"/>
                  </a:lnTo>
                  <a:lnTo>
                    <a:pt x="36" y="448"/>
                  </a:lnTo>
                  <a:lnTo>
                    <a:pt x="36" y="448"/>
                  </a:lnTo>
                  <a:lnTo>
                    <a:pt x="39" y="448"/>
                  </a:lnTo>
                  <a:lnTo>
                    <a:pt x="51" y="445"/>
                  </a:lnTo>
                  <a:lnTo>
                    <a:pt x="66" y="439"/>
                  </a:lnTo>
                  <a:lnTo>
                    <a:pt x="81" y="433"/>
                  </a:lnTo>
                  <a:lnTo>
                    <a:pt x="93" y="427"/>
                  </a:lnTo>
                  <a:lnTo>
                    <a:pt x="119" y="418"/>
                  </a:lnTo>
                  <a:lnTo>
                    <a:pt x="149" y="406"/>
                  </a:lnTo>
                  <a:lnTo>
                    <a:pt x="176" y="394"/>
                  </a:lnTo>
                  <a:lnTo>
                    <a:pt x="188" y="388"/>
                  </a:lnTo>
                  <a:lnTo>
                    <a:pt x="203" y="385"/>
                  </a:lnTo>
                  <a:lnTo>
                    <a:pt x="218" y="379"/>
                  </a:lnTo>
                  <a:lnTo>
                    <a:pt x="232" y="373"/>
                  </a:lnTo>
                  <a:lnTo>
                    <a:pt x="244" y="370"/>
                  </a:lnTo>
                  <a:lnTo>
                    <a:pt x="259" y="367"/>
                  </a:lnTo>
                  <a:lnTo>
                    <a:pt x="262" y="364"/>
                  </a:lnTo>
                  <a:lnTo>
                    <a:pt x="268" y="364"/>
                  </a:lnTo>
                  <a:lnTo>
                    <a:pt x="271" y="364"/>
                  </a:lnTo>
                  <a:lnTo>
                    <a:pt x="274" y="361"/>
                  </a:lnTo>
                  <a:lnTo>
                    <a:pt x="277" y="361"/>
                  </a:lnTo>
                  <a:lnTo>
                    <a:pt x="280" y="361"/>
                  </a:lnTo>
                  <a:lnTo>
                    <a:pt x="283" y="361"/>
                  </a:lnTo>
                  <a:lnTo>
                    <a:pt x="286" y="358"/>
                  </a:lnTo>
                  <a:lnTo>
                    <a:pt x="289" y="358"/>
                  </a:lnTo>
                  <a:lnTo>
                    <a:pt x="289" y="358"/>
                  </a:lnTo>
                  <a:lnTo>
                    <a:pt x="292" y="358"/>
                  </a:lnTo>
                  <a:lnTo>
                    <a:pt x="295" y="361"/>
                  </a:lnTo>
                  <a:lnTo>
                    <a:pt x="298" y="361"/>
                  </a:lnTo>
                  <a:lnTo>
                    <a:pt x="301" y="361"/>
                  </a:lnTo>
                  <a:lnTo>
                    <a:pt x="307" y="364"/>
                  </a:lnTo>
                  <a:lnTo>
                    <a:pt x="310" y="367"/>
                  </a:lnTo>
                  <a:lnTo>
                    <a:pt x="316" y="370"/>
                  </a:lnTo>
                  <a:lnTo>
                    <a:pt x="319" y="370"/>
                  </a:lnTo>
                  <a:lnTo>
                    <a:pt x="322" y="373"/>
                  </a:lnTo>
                  <a:lnTo>
                    <a:pt x="325" y="373"/>
                  </a:lnTo>
                  <a:lnTo>
                    <a:pt x="328" y="376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4" y="382"/>
                  </a:lnTo>
                  <a:lnTo>
                    <a:pt x="334" y="385"/>
                  </a:lnTo>
                  <a:lnTo>
                    <a:pt x="334" y="385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1" y="391"/>
                  </a:lnTo>
                  <a:lnTo>
                    <a:pt x="331" y="391"/>
                  </a:lnTo>
                  <a:lnTo>
                    <a:pt x="331" y="394"/>
                  </a:lnTo>
                  <a:lnTo>
                    <a:pt x="328" y="394"/>
                  </a:lnTo>
                  <a:lnTo>
                    <a:pt x="328" y="397"/>
                  </a:lnTo>
                  <a:lnTo>
                    <a:pt x="325" y="397"/>
                  </a:lnTo>
                  <a:lnTo>
                    <a:pt x="325" y="397"/>
                  </a:lnTo>
                  <a:lnTo>
                    <a:pt x="322" y="400"/>
                  </a:lnTo>
                  <a:lnTo>
                    <a:pt x="319" y="403"/>
                  </a:lnTo>
                  <a:lnTo>
                    <a:pt x="316" y="403"/>
                  </a:lnTo>
                  <a:lnTo>
                    <a:pt x="313" y="403"/>
                  </a:lnTo>
                  <a:lnTo>
                    <a:pt x="304" y="406"/>
                  </a:lnTo>
                  <a:lnTo>
                    <a:pt x="298" y="409"/>
                  </a:lnTo>
                  <a:lnTo>
                    <a:pt x="289" y="412"/>
                  </a:lnTo>
                  <a:lnTo>
                    <a:pt x="283" y="412"/>
                  </a:lnTo>
                  <a:lnTo>
                    <a:pt x="274" y="415"/>
                  </a:lnTo>
                  <a:lnTo>
                    <a:pt x="271" y="418"/>
                  </a:lnTo>
                  <a:lnTo>
                    <a:pt x="268" y="418"/>
                  </a:lnTo>
                  <a:lnTo>
                    <a:pt x="262" y="421"/>
                  </a:lnTo>
                  <a:lnTo>
                    <a:pt x="256" y="424"/>
                  </a:lnTo>
                  <a:lnTo>
                    <a:pt x="250" y="430"/>
                  </a:lnTo>
                  <a:lnTo>
                    <a:pt x="244" y="433"/>
                  </a:lnTo>
                  <a:lnTo>
                    <a:pt x="235" y="436"/>
                  </a:lnTo>
                  <a:lnTo>
                    <a:pt x="230" y="439"/>
                  </a:lnTo>
                  <a:lnTo>
                    <a:pt x="227" y="442"/>
                  </a:lnTo>
                  <a:lnTo>
                    <a:pt x="224" y="442"/>
                  </a:lnTo>
                  <a:lnTo>
                    <a:pt x="221" y="442"/>
                  </a:lnTo>
                  <a:lnTo>
                    <a:pt x="218" y="445"/>
                  </a:lnTo>
                  <a:lnTo>
                    <a:pt x="218" y="442"/>
                  </a:lnTo>
                  <a:lnTo>
                    <a:pt x="221" y="439"/>
                  </a:lnTo>
                  <a:lnTo>
                    <a:pt x="221" y="436"/>
                  </a:lnTo>
                  <a:lnTo>
                    <a:pt x="224" y="433"/>
                  </a:lnTo>
                  <a:lnTo>
                    <a:pt x="224" y="430"/>
                  </a:lnTo>
                  <a:lnTo>
                    <a:pt x="227" y="430"/>
                  </a:lnTo>
                  <a:lnTo>
                    <a:pt x="232" y="424"/>
                  </a:lnTo>
                  <a:lnTo>
                    <a:pt x="235" y="421"/>
                  </a:lnTo>
                  <a:lnTo>
                    <a:pt x="241" y="418"/>
                  </a:lnTo>
                  <a:lnTo>
                    <a:pt x="247" y="412"/>
                  </a:lnTo>
                  <a:lnTo>
                    <a:pt x="250" y="409"/>
                  </a:lnTo>
                  <a:lnTo>
                    <a:pt x="247" y="409"/>
                  </a:lnTo>
                  <a:lnTo>
                    <a:pt x="241" y="409"/>
                  </a:lnTo>
                  <a:lnTo>
                    <a:pt x="235" y="409"/>
                  </a:lnTo>
                  <a:lnTo>
                    <a:pt x="230" y="409"/>
                  </a:lnTo>
                  <a:lnTo>
                    <a:pt x="224" y="412"/>
                  </a:lnTo>
                  <a:lnTo>
                    <a:pt x="218" y="412"/>
                  </a:lnTo>
                  <a:lnTo>
                    <a:pt x="212" y="415"/>
                  </a:lnTo>
                  <a:lnTo>
                    <a:pt x="206" y="415"/>
                  </a:lnTo>
                  <a:lnTo>
                    <a:pt x="194" y="421"/>
                  </a:lnTo>
                  <a:lnTo>
                    <a:pt x="188" y="421"/>
                  </a:lnTo>
                  <a:lnTo>
                    <a:pt x="182" y="424"/>
                  </a:lnTo>
                  <a:lnTo>
                    <a:pt x="179" y="427"/>
                  </a:lnTo>
                  <a:lnTo>
                    <a:pt x="173" y="427"/>
                  </a:lnTo>
                  <a:lnTo>
                    <a:pt x="167" y="430"/>
                  </a:lnTo>
                  <a:lnTo>
                    <a:pt x="161" y="433"/>
                  </a:lnTo>
                  <a:lnTo>
                    <a:pt x="155" y="433"/>
                  </a:lnTo>
                  <a:lnTo>
                    <a:pt x="149" y="436"/>
                  </a:lnTo>
                  <a:lnTo>
                    <a:pt x="143" y="439"/>
                  </a:lnTo>
                  <a:lnTo>
                    <a:pt x="137" y="442"/>
                  </a:lnTo>
                  <a:lnTo>
                    <a:pt x="131" y="448"/>
                  </a:lnTo>
                  <a:lnTo>
                    <a:pt x="125" y="451"/>
                  </a:lnTo>
                  <a:lnTo>
                    <a:pt x="122" y="454"/>
                  </a:lnTo>
                  <a:lnTo>
                    <a:pt x="116" y="457"/>
                  </a:lnTo>
                  <a:lnTo>
                    <a:pt x="110" y="463"/>
                  </a:lnTo>
                  <a:lnTo>
                    <a:pt x="107" y="466"/>
                  </a:lnTo>
                  <a:lnTo>
                    <a:pt x="95" y="475"/>
                  </a:lnTo>
                  <a:lnTo>
                    <a:pt x="87" y="487"/>
                  </a:lnTo>
                  <a:lnTo>
                    <a:pt x="78" y="496"/>
                  </a:lnTo>
                  <a:lnTo>
                    <a:pt x="75" y="499"/>
                  </a:lnTo>
                  <a:lnTo>
                    <a:pt x="69" y="505"/>
                  </a:lnTo>
                  <a:lnTo>
                    <a:pt x="66" y="508"/>
                  </a:lnTo>
                  <a:lnTo>
                    <a:pt x="63" y="511"/>
                  </a:lnTo>
                  <a:lnTo>
                    <a:pt x="57" y="514"/>
                  </a:lnTo>
                  <a:lnTo>
                    <a:pt x="54" y="517"/>
                  </a:lnTo>
                  <a:lnTo>
                    <a:pt x="51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5" y="520"/>
                  </a:lnTo>
                  <a:lnTo>
                    <a:pt x="42" y="520"/>
                  </a:lnTo>
                  <a:lnTo>
                    <a:pt x="42" y="523"/>
                  </a:lnTo>
                  <a:lnTo>
                    <a:pt x="39" y="523"/>
                  </a:lnTo>
                  <a:lnTo>
                    <a:pt x="39" y="520"/>
                  </a:lnTo>
                  <a:lnTo>
                    <a:pt x="36" y="520"/>
                  </a:lnTo>
                  <a:lnTo>
                    <a:pt x="33" y="520"/>
                  </a:lnTo>
                  <a:lnTo>
                    <a:pt x="33" y="520"/>
                  </a:lnTo>
                  <a:lnTo>
                    <a:pt x="30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4" y="514"/>
                  </a:lnTo>
                  <a:lnTo>
                    <a:pt x="21" y="511"/>
                  </a:lnTo>
                  <a:lnTo>
                    <a:pt x="21" y="508"/>
                  </a:lnTo>
                  <a:lnTo>
                    <a:pt x="18" y="508"/>
                  </a:lnTo>
                  <a:lnTo>
                    <a:pt x="15" y="505"/>
                  </a:lnTo>
                  <a:lnTo>
                    <a:pt x="12" y="499"/>
                  </a:lnTo>
                  <a:lnTo>
                    <a:pt x="9" y="496"/>
                  </a:lnTo>
                  <a:lnTo>
                    <a:pt x="6" y="490"/>
                  </a:lnTo>
                  <a:lnTo>
                    <a:pt x="3" y="484"/>
                  </a:lnTo>
                  <a:lnTo>
                    <a:pt x="3" y="481"/>
                  </a:lnTo>
                  <a:lnTo>
                    <a:pt x="0" y="478"/>
                  </a:lnTo>
                  <a:lnTo>
                    <a:pt x="0" y="475"/>
                  </a:lnTo>
                  <a:lnTo>
                    <a:pt x="0" y="472"/>
                  </a:lnTo>
                  <a:lnTo>
                    <a:pt x="0" y="469"/>
                  </a:lnTo>
                  <a:lnTo>
                    <a:pt x="0" y="466"/>
                  </a:lnTo>
                  <a:lnTo>
                    <a:pt x="0" y="463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3" y="457"/>
                  </a:lnTo>
                  <a:lnTo>
                    <a:pt x="3" y="454"/>
                  </a:lnTo>
                  <a:lnTo>
                    <a:pt x="6" y="454"/>
                  </a:lnTo>
                  <a:lnTo>
                    <a:pt x="6" y="451"/>
                  </a:lnTo>
                  <a:lnTo>
                    <a:pt x="9" y="451"/>
                  </a:lnTo>
                  <a:lnTo>
                    <a:pt x="12" y="448"/>
                  </a:lnTo>
                  <a:lnTo>
                    <a:pt x="15" y="448"/>
                  </a:lnTo>
                  <a:lnTo>
                    <a:pt x="15" y="448"/>
                  </a:lnTo>
                  <a:lnTo>
                    <a:pt x="21" y="448"/>
                  </a:lnTo>
                  <a:lnTo>
                    <a:pt x="24" y="445"/>
                  </a:lnTo>
                  <a:lnTo>
                    <a:pt x="27" y="445"/>
                  </a:lnTo>
                  <a:lnTo>
                    <a:pt x="30" y="445"/>
                  </a:lnTo>
                  <a:lnTo>
                    <a:pt x="30" y="442"/>
                  </a:lnTo>
                  <a:lnTo>
                    <a:pt x="33" y="442"/>
                  </a:lnTo>
                  <a:lnTo>
                    <a:pt x="33" y="439"/>
                  </a:lnTo>
                  <a:lnTo>
                    <a:pt x="36" y="439"/>
                  </a:lnTo>
                  <a:lnTo>
                    <a:pt x="3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FC109A4-BD1C-41F8-8793-20D64B981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7765" y="2799018"/>
              <a:ext cx="872263" cy="1211142"/>
            </a:xfrm>
            <a:custGeom>
              <a:avLst/>
              <a:gdLst>
                <a:gd name="T0" fmla="*/ 110 w 435"/>
                <a:gd name="T1" fmla="*/ 415 h 604"/>
                <a:gd name="T2" fmla="*/ 164 w 435"/>
                <a:gd name="T3" fmla="*/ 365 h 604"/>
                <a:gd name="T4" fmla="*/ 182 w 435"/>
                <a:gd name="T5" fmla="*/ 317 h 604"/>
                <a:gd name="T6" fmla="*/ 193 w 435"/>
                <a:gd name="T7" fmla="*/ 212 h 604"/>
                <a:gd name="T8" fmla="*/ 199 w 435"/>
                <a:gd name="T9" fmla="*/ 95 h 604"/>
                <a:gd name="T10" fmla="*/ 202 w 435"/>
                <a:gd name="T11" fmla="*/ 45 h 604"/>
                <a:gd name="T12" fmla="*/ 193 w 435"/>
                <a:gd name="T13" fmla="*/ 18 h 604"/>
                <a:gd name="T14" fmla="*/ 199 w 435"/>
                <a:gd name="T15" fmla="*/ 0 h 604"/>
                <a:gd name="T16" fmla="*/ 220 w 435"/>
                <a:gd name="T17" fmla="*/ 3 h 604"/>
                <a:gd name="T18" fmla="*/ 238 w 435"/>
                <a:gd name="T19" fmla="*/ 15 h 604"/>
                <a:gd name="T20" fmla="*/ 244 w 435"/>
                <a:gd name="T21" fmla="*/ 39 h 604"/>
                <a:gd name="T22" fmla="*/ 232 w 435"/>
                <a:gd name="T23" fmla="*/ 89 h 604"/>
                <a:gd name="T24" fmla="*/ 226 w 435"/>
                <a:gd name="T25" fmla="*/ 191 h 604"/>
                <a:gd name="T26" fmla="*/ 223 w 435"/>
                <a:gd name="T27" fmla="*/ 269 h 604"/>
                <a:gd name="T28" fmla="*/ 208 w 435"/>
                <a:gd name="T29" fmla="*/ 347 h 604"/>
                <a:gd name="T30" fmla="*/ 265 w 435"/>
                <a:gd name="T31" fmla="*/ 308 h 604"/>
                <a:gd name="T32" fmla="*/ 289 w 435"/>
                <a:gd name="T33" fmla="*/ 281 h 604"/>
                <a:gd name="T34" fmla="*/ 259 w 435"/>
                <a:gd name="T35" fmla="*/ 263 h 604"/>
                <a:gd name="T36" fmla="*/ 283 w 435"/>
                <a:gd name="T37" fmla="*/ 254 h 604"/>
                <a:gd name="T38" fmla="*/ 342 w 435"/>
                <a:gd name="T39" fmla="*/ 251 h 604"/>
                <a:gd name="T40" fmla="*/ 360 w 435"/>
                <a:gd name="T41" fmla="*/ 254 h 604"/>
                <a:gd name="T42" fmla="*/ 366 w 435"/>
                <a:gd name="T43" fmla="*/ 263 h 604"/>
                <a:gd name="T44" fmla="*/ 348 w 435"/>
                <a:gd name="T45" fmla="*/ 278 h 604"/>
                <a:gd name="T46" fmla="*/ 319 w 435"/>
                <a:gd name="T47" fmla="*/ 299 h 604"/>
                <a:gd name="T48" fmla="*/ 265 w 435"/>
                <a:gd name="T49" fmla="*/ 329 h 604"/>
                <a:gd name="T50" fmla="*/ 211 w 435"/>
                <a:gd name="T51" fmla="*/ 368 h 604"/>
                <a:gd name="T52" fmla="*/ 193 w 435"/>
                <a:gd name="T53" fmla="*/ 403 h 604"/>
                <a:gd name="T54" fmla="*/ 173 w 435"/>
                <a:gd name="T55" fmla="*/ 478 h 604"/>
                <a:gd name="T56" fmla="*/ 125 w 435"/>
                <a:gd name="T57" fmla="*/ 565 h 604"/>
                <a:gd name="T58" fmla="*/ 101 w 435"/>
                <a:gd name="T59" fmla="*/ 595 h 604"/>
                <a:gd name="T60" fmla="*/ 68 w 435"/>
                <a:gd name="T61" fmla="*/ 604 h 604"/>
                <a:gd name="T62" fmla="*/ 36 w 435"/>
                <a:gd name="T63" fmla="*/ 604 h 604"/>
                <a:gd name="T64" fmla="*/ 6 w 435"/>
                <a:gd name="T65" fmla="*/ 595 h 604"/>
                <a:gd name="T66" fmla="*/ 9 w 435"/>
                <a:gd name="T67" fmla="*/ 583 h 604"/>
                <a:gd name="T68" fmla="*/ 65 w 435"/>
                <a:gd name="T69" fmla="*/ 559 h 604"/>
                <a:gd name="T70" fmla="*/ 110 w 435"/>
                <a:gd name="T71" fmla="*/ 517 h 604"/>
                <a:gd name="T72" fmla="*/ 143 w 435"/>
                <a:gd name="T73" fmla="*/ 463 h 604"/>
                <a:gd name="T74" fmla="*/ 155 w 435"/>
                <a:gd name="T75" fmla="*/ 412 h 604"/>
                <a:gd name="T76" fmla="*/ 110 w 435"/>
                <a:gd name="T77" fmla="*/ 442 h 604"/>
                <a:gd name="T78" fmla="*/ 80 w 435"/>
                <a:gd name="T79" fmla="*/ 481 h 604"/>
                <a:gd name="T80" fmla="*/ 68 w 435"/>
                <a:gd name="T81" fmla="*/ 502 h 604"/>
                <a:gd name="T82" fmla="*/ 56 w 435"/>
                <a:gd name="T83" fmla="*/ 505 h 604"/>
                <a:gd name="T84" fmla="*/ 45 w 435"/>
                <a:gd name="T85" fmla="*/ 493 h 604"/>
                <a:gd name="T86" fmla="*/ 42 w 435"/>
                <a:gd name="T87" fmla="*/ 463 h 604"/>
                <a:gd name="T88" fmla="*/ 53 w 435"/>
                <a:gd name="T89" fmla="*/ 457 h 604"/>
                <a:gd name="T90" fmla="*/ 59 w 435"/>
                <a:gd name="T91" fmla="*/ 460 h 604"/>
                <a:gd name="T92" fmla="*/ 432 w 435"/>
                <a:gd name="T93" fmla="*/ 556 h 604"/>
                <a:gd name="T94" fmla="*/ 411 w 435"/>
                <a:gd name="T95" fmla="*/ 547 h 604"/>
                <a:gd name="T96" fmla="*/ 372 w 435"/>
                <a:gd name="T97" fmla="*/ 544 h 604"/>
                <a:gd name="T98" fmla="*/ 333 w 435"/>
                <a:gd name="T99" fmla="*/ 526 h 604"/>
                <a:gd name="T100" fmla="*/ 277 w 435"/>
                <a:gd name="T101" fmla="*/ 469 h 604"/>
                <a:gd name="T102" fmla="*/ 241 w 435"/>
                <a:gd name="T103" fmla="*/ 415 h 604"/>
                <a:gd name="T104" fmla="*/ 223 w 435"/>
                <a:gd name="T105" fmla="*/ 395 h 604"/>
                <a:gd name="T106" fmla="*/ 208 w 435"/>
                <a:gd name="T107" fmla="*/ 392 h 604"/>
                <a:gd name="T108" fmla="*/ 208 w 435"/>
                <a:gd name="T109" fmla="*/ 406 h 604"/>
                <a:gd name="T110" fmla="*/ 244 w 435"/>
                <a:gd name="T111" fmla="*/ 478 h 604"/>
                <a:gd name="T112" fmla="*/ 268 w 435"/>
                <a:gd name="T113" fmla="*/ 550 h 604"/>
                <a:gd name="T114" fmla="*/ 283 w 435"/>
                <a:gd name="T115" fmla="*/ 583 h 604"/>
                <a:gd name="T116" fmla="*/ 301 w 435"/>
                <a:gd name="T117" fmla="*/ 595 h 604"/>
                <a:gd name="T118" fmla="*/ 330 w 435"/>
                <a:gd name="T119" fmla="*/ 592 h 604"/>
                <a:gd name="T120" fmla="*/ 378 w 435"/>
                <a:gd name="T121" fmla="*/ 583 h 604"/>
                <a:gd name="T122" fmla="*/ 420 w 435"/>
                <a:gd name="T123" fmla="*/ 577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" h="604">
                  <a:moveTo>
                    <a:pt x="59" y="460"/>
                  </a:moveTo>
                  <a:lnTo>
                    <a:pt x="62" y="457"/>
                  </a:lnTo>
                  <a:lnTo>
                    <a:pt x="68" y="451"/>
                  </a:lnTo>
                  <a:lnTo>
                    <a:pt x="74" y="445"/>
                  </a:lnTo>
                  <a:lnTo>
                    <a:pt x="83" y="436"/>
                  </a:lnTo>
                  <a:lnTo>
                    <a:pt x="92" y="427"/>
                  </a:lnTo>
                  <a:lnTo>
                    <a:pt x="101" y="421"/>
                  </a:lnTo>
                  <a:lnTo>
                    <a:pt x="110" y="415"/>
                  </a:lnTo>
                  <a:lnTo>
                    <a:pt x="119" y="406"/>
                  </a:lnTo>
                  <a:lnTo>
                    <a:pt x="128" y="400"/>
                  </a:lnTo>
                  <a:lnTo>
                    <a:pt x="137" y="395"/>
                  </a:lnTo>
                  <a:lnTo>
                    <a:pt x="146" y="386"/>
                  </a:lnTo>
                  <a:lnTo>
                    <a:pt x="155" y="377"/>
                  </a:lnTo>
                  <a:lnTo>
                    <a:pt x="158" y="374"/>
                  </a:lnTo>
                  <a:lnTo>
                    <a:pt x="161" y="368"/>
                  </a:lnTo>
                  <a:lnTo>
                    <a:pt x="164" y="365"/>
                  </a:lnTo>
                  <a:lnTo>
                    <a:pt x="167" y="359"/>
                  </a:lnTo>
                  <a:lnTo>
                    <a:pt x="170" y="356"/>
                  </a:lnTo>
                  <a:lnTo>
                    <a:pt x="173" y="350"/>
                  </a:lnTo>
                  <a:lnTo>
                    <a:pt x="176" y="344"/>
                  </a:lnTo>
                  <a:lnTo>
                    <a:pt x="176" y="338"/>
                  </a:lnTo>
                  <a:lnTo>
                    <a:pt x="179" y="332"/>
                  </a:lnTo>
                  <a:lnTo>
                    <a:pt x="179" y="326"/>
                  </a:lnTo>
                  <a:lnTo>
                    <a:pt x="182" y="317"/>
                  </a:lnTo>
                  <a:lnTo>
                    <a:pt x="185" y="305"/>
                  </a:lnTo>
                  <a:lnTo>
                    <a:pt x="185" y="293"/>
                  </a:lnTo>
                  <a:lnTo>
                    <a:pt x="188" y="281"/>
                  </a:lnTo>
                  <a:lnTo>
                    <a:pt x="188" y="272"/>
                  </a:lnTo>
                  <a:lnTo>
                    <a:pt x="191" y="260"/>
                  </a:lnTo>
                  <a:lnTo>
                    <a:pt x="191" y="248"/>
                  </a:lnTo>
                  <a:lnTo>
                    <a:pt x="191" y="236"/>
                  </a:lnTo>
                  <a:lnTo>
                    <a:pt x="193" y="212"/>
                  </a:lnTo>
                  <a:lnTo>
                    <a:pt x="193" y="191"/>
                  </a:lnTo>
                  <a:lnTo>
                    <a:pt x="193" y="167"/>
                  </a:lnTo>
                  <a:lnTo>
                    <a:pt x="193" y="143"/>
                  </a:lnTo>
                  <a:lnTo>
                    <a:pt x="196" y="137"/>
                  </a:lnTo>
                  <a:lnTo>
                    <a:pt x="196" y="131"/>
                  </a:lnTo>
                  <a:lnTo>
                    <a:pt x="196" y="119"/>
                  </a:lnTo>
                  <a:lnTo>
                    <a:pt x="199" y="107"/>
                  </a:lnTo>
                  <a:lnTo>
                    <a:pt x="199" y="95"/>
                  </a:lnTo>
                  <a:lnTo>
                    <a:pt x="202" y="83"/>
                  </a:lnTo>
                  <a:lnTo>
                    <a:pt x="202" y="77"/>
                  </a:lnTo>
                  <a:lnTo>
                    <a:pt x="202" y="71"/>
                  </a:lnTo>
                  <a:lnTo>
                    <a:pt x="202" y="65"/>
                  </a:lnTo>
                  <a:lnTo>
                    <a:pt x="202" y="59"/>
                  </a:lnTo>
                  <a:lnTo>
                    <a:pt x="202" y="53"/>
                  </a:lnTo>
                  <a:lnTo>
                    <a:pt x="202" y="48"/>
                  </a:lnTo>
                  <a:lnTo>
                    <a:pt x="202" y="45"/>
                  </a:lnTo>
                  <a:lnTo>
                    <a:pt x="199" y="45"/>
                  </a:lnTo>
                  <a:lnTo>
                    <a:pt x="199" y="42"/>
                  </a:lnTo>
                  <a:lnTo>
                    <a:pt x="199" y="39"/>
                  </a:lnTo>
                  <a:lnTo>
                    <a:pt x="196" y="36"/>
                  </a:lnTo>
                  <a:lnTo>
                    <a:pt x="196" y="33"/>
                  </a:lnTo>
                  <a:lnTo>
                    <a:pt x="193" y="27"/>
                  </a:lnTo>
                  <a:lnTo>
                    <a:pt x="193" y="21"/>
                  </a:lnTo>
                  <a:lnTo>
                    <a:pt x="193" y="18"/>
                  </a:lnTo>
                  <a:lnTo>
                    <a:pt x="191" y="15"/>
                  </a:lnTo>
                  <a:lnTo>
                    <a:pt x="191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3" y="6"/>
                  </a:lnTo>
                  <a:lnTo>
                    <a:pt x="193" y="3"/>
                  </a:lnTo>
                  <a:lnTo>
                    <a:pt x="196" y="3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2" y="0"/>
                  </a:lnTo>
                  <a:lnTo>
                    <a:pt x="205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4" y="3"/>
                  </a:lnTo>
                  <a:lnTo>
                    <a:pt x="217" y="3"/>
                  </a:lnTo>
                  <a:lnTo>
                    <a:pt x="220" y="3"/>
                  </a:lnTo>
                  <a:lnTo>
                    <a:pt x="223" y="6"/>
                  </a:lnTo>
                  <a:lnTo>
                    <a:pt x="226" y="6"/>
                  </a:lnTo>
                  <a:lnTo>
                    <a:pt x="229" y="9"/>
                  </a:lnTo>
                  <a:lnTo>
                    <a:pt x="232" y="9"/>
                  </a:lnTo>
                  <a:lnTo>
                    <a:pt x="232" y="12"/>
                  </a:lnTo>
                  <a:lnTo>
                    <a:pt x="235" y="12"/>
                  </a:lnTo>
                  <a:lnTo>
                    <a:pt x="238" y="15"/>
                  </a:lnTo>
                  <a:lnTo>
                    <a:pt x="238" y="15"/>
                  </a:lnTo>
                  <a:lnTo>
                    <a:pt x="241" y="18"/>
                  </a:lnTo>
                  <a:lnTo>
                    <a:pt x="241" y="21"/>
                  </a:lnTo>
                  <a:lnTo>
                    <a:pt x="241" y="24"/>
                  </a:lnTo>
                  <a:lnTo>
                    <a:pt x="241" y="24"/>
                  </a:lnTo>
                  <a:lnTo>
                    <a:pt x="244" y="27"/>
                  </a:lnTo>
                  <a:lnTo>
                    <a:pt x="244" y="30"/>
                  </a:lnTo>
                  <a:lnTo>
                    <a:pt x="244" y="33"/>
                  </a:lnTo>
                  <a:lnTo>
                    <a:pt x="244" y="39"/>
                  </a:lnTo>
                  <a:lnTo>
                    <a:pt x="244" y="42"/>
                  </a:lnTo>
                  <a:lnTo>
                    <a:pt x="241" y="48"/>
                  </a:lnTo>
                  <a:lnTo>
                    <a:pt x="241" y="53"/>
                  </a:lnTo>
                  <a:lnTo>
                    <a:pt x="238" y="59"/>
                  </a:lnTo>
                  <a:lnTo>
                    <a:pt x="235" y="71"/>
                  </a:lnTo>
                  <a:lnTo>
                    <a:pt x="235" y="77"/>
                  </a:lnTo>
                  <a:lnTo>
                    <a:pt x="232" y="83"/>
                  </a:lnTo>
                  <a:lnTo>
                    <a:pt x="232" y="89"/>
                  </a:lnTo>
                  <a:lnTo>
                    <a:pt x="232" y="92"/>
                  </a:lnTo>
                  <a:lnTo>
                    <a:pt x="229" y="116"/>
                  </a:lnTo>
                  <a:lnTo>
                    <a:pt x="226" y="128"/>
                  </a:lnTo>
                  <a:lnTo>
                    <a:pt x="226" y="143"/>
                  </a:lnTo>
                  <a:lnTo>
                    <a:pt x="226" y="155"/>
                  </a:lnTo>
                  <a:lnTo>
                    <a:pt x="226" y="167"/>
                  </a:lnTo>
                  <a:lnTo>
                    <a:pt x="226" y="179"/>
                  </a:lnTo>
                  <a:lnTo>
                    <a:pt x="226" y="191"/>
                  </a:lnTo>
                  <a:lnTo>
                    <a:pt x="226" y="200"/>
                  </a:lnTo>
                  <a:lnTo>
                    <a:pt x="226" y="212"/>
                  </a:lnTo>
                  <a:lnTo>
                    <a:pt x="226" y="221"/>
                  </a:lnTo>
                  <a:lnTo>
                    <a:pt x="226" y="230"/>
                  </a:lnTo>
                  <a:lnTo>
                    <a:pt x="226" y="239"/>
                  </a:lnTo>
                  <a:lnTo>
                    <a:pt x="223" y="251"/>
                  </a:lnTo>
                  <a:lnTo>
                    <a:pt x="223" y="260"/>
                  </a:lnTo>
                  <a:lnTo>
                    <a:pt x="223" y="269"/>
                  </a:lnTo>
                  <a:lnTo>
                    <a:pt x="220" y="278"/>
                  </a:lnTo>
                  <a:lnTo>
                    <a:pt x="220" y="290"/>
                  </a:lnTo>
                  <a:lnTo>
                    <a:pt x="217" y="299"/>
                  </a:lnTo>
                  <a:lnTo>
                    <a:pt x="217" y="308"/>
                  </a:lnTo>
                  <a:lnTo>
                    <a:pt x="214" y="317"/>
                  </a:lnTo>
                  <a:lnTo>
                    <a:pt x="211" y="326"/>
                  </a:lnTo>
                  <a:lnTo>
                    <a:pt x="211" y="338"/>
                  </a:lnTo>
                  <a:lnTo>
                    <a:pt x="208" y="347"/>
                  </a:lnTo>
                  <a:lnTo>
                    <a:pt x="217" y="341"/>
                  </a:lnTo>
                  <a:lnTo>
                    <a:pt x="226" y="332"/>
                  </a:lnTo>
                  <a:lnTo>
                    <a:pt x="235" y="326"/>
                  </a:lnTo>
                  <a:lnTo>
                    <a:pt x="241" y="323"/>
                  </a:lnTo>
                  <a:lnTo>
                    <a:pt x="247" y="320"/>
                  </a:lnTo>
                  <a:lnTo>
                    <a:pt x="253" y="317"/>
                  </a:lnTo>
                  <a:lnTo>
                    <a:pt x="259" y="314"/>
                  </a:lnTo>
                  <a:lnTo>
                    <a:pt x="265" y="308"/>
                  </a:lnTo>
                  <a:lnTo>
                    <a:pt x="271" y="305"/>
                  </a:lnTo>
                  <a:lnTo>
                    <a:pt x="277" y="302"/>
                  </a:lnTo>
                  <a:lnTo>
                    <a:pt x="283" y="296"/>
                  </a:lnTo>
                  <a:lnTo>
                    <a:pt x="289" y="293"/>
                  </a:lnTo>
                  <a:lnTo>
                    <a:pt x="298" y="287"/>
                  </a:lnTo>
                  <a:lnTo>
                    <a:pt x="295" y="287"/>
                  </a:lnTo>
                  <a:lnTo>
                    <a:pt x="292" y="284"/>
                  </a:lnTo>
                  <a:lnTo>
                    <a:pt x="289" y="281"/>
                  </a:lnTo>
                  <a:lnTo>
                    <a:pt x="286" y="281"/>
                  </a:lnTo>
                  <a:lnTo>
                    <a:pt x="280" y="278"/>
                  </a:lnTo>
                  <a:lnTo>
                    <a:pt x="274" y="275"/>
                  </a:lnTo>
                  <a:lnTo>
                    <a:pt x="271" y="272"/>
                  </a:lnTo>
                  <a:lnTo>
                    <a:pt x="265" y="269"/>
                  </a:lnTo>
                  <a:lnTo>
                    <a:pt x="262" y="269"/>
                  </a:lnTo>
                  <a:lnTo>
                    <a:pt x="262" y="266"/>
                  </a:lnTo>
                  <a:lnTo>
                    <a:pt x="259" y="263"/>
                  </a:lnTo>
                  <a:lnTo>
                    <a:pt x="256" y="260"/>
                  </a:lnTo>
                  <a:lnTo>
                    <a:pt x="256" y="260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65" y="257"/>
                  </a:lnTo>
                  <a:lnTo>
                    <a:pt x="268" y="257"/>
                  </a:lnTo>
                  <a:lnTo>
                    <a:pt x="274" y="257"/>
                  </a:lnTo>
                  <a:lnTo>
                    <a:pt x="283" y="254"/>
                  </a:lnTo>
                  <a:lnTo>
                    <a:pt x="295" y="254"/>
                  </a:lnTo>
                  <a:lnTo>
                    <a:pt x="304" y="254"/>
                  </a:lnTo>
                  <a:lnTo>
                    <a:pt x="313" y="251"/>
                  </a:lnTo>
                  <a:lnTo>
                    <a:pt x="322" y="251"/>
                  </a:lnTo>
                  <a:lnTo>
                    <a:pt x="333" y="251"/>
                  </a:lnTo>
                  <a:lnTo>
                    <a:pt x="336" y="251"/>
                  </a:lnTo>
                  <a:lnTo>
                    <a:pt x="339" y="251"/>
                  </a:lnTo>
                  <a:lnTo>
                    <a:pt x="342" y="251"/>
                  </a:lnTo>
                  <a:lnTo>
                    <a:pt x="345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51" y="251"/>
                  </a:lnTo>
                  <a:lnTo>
                    <a:pt x="354" y="251"/>
                  </a:lnTo>
                  <a:lnTo>
                    <a:pt x="357" y="251"/>
                  </a:lnTo>
                  <a:lnTo>
                    <a:pt x="357" y="251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3" y="254"/>
                  </a:lnTo>
                  <a:lnTo>
                    <a:pt x="363" y="257"/>
                  </a:lnTo>
                  <a:lnTo>
                    <a:pt x="366" y="257"/>
                  </a:lnTo>
                  <a:lnTo>
                    <a:pt x="366" y="260"/>
                  </a:lnTo>
                  <a:lnTo>
                    <a:pt x="366" y="260"/>
                  </a:lnTo>
                  <a:lnTo>
                    <a:pt x="366" y="263"/>
                  </a:lnTo>
                  <a:lnTo>
                    <a:pt x="363" y="263"/>
                  </a:lnTo>
                  <a:lnTo>
                    <a:pt x="363" y="266"/>
                  </a:lnTo>
                  <a:lnTo>
                    <a:pt x="360" y="269"/>
                  </a:lnTo>
                  <a:lnTo>
                    <a:pt x="360" y="269"/>
                  </a:lnTo>
                  <a:lnTo>
                    <a:pt x="357" y="272"/>
                  </a:lnTo>
                  <a:lnTo>
                    <a:pt x="354" y="275"/>
                  </a:lnTo>
                  <a:lnTo>
                    <a:pt x="351" y="275"/>
                  </a:lnTo>
                  <a:lnTo>
                    <a:pt x="348" y="278"/>
                  </a:lnTo>
                  <a:lnTo>
                    <a:pt x="342" y="281"/>
                  </a:lnTo>
                  <a:lnTo>
                    <a:pt x="336" y="287"/>
                  </a:lnTo>
                  <a:lnTo>
                    <a:pt x="330" y="290"/>
                  </a:lnTo>
                  <a:lnTo>
                    <a:pt x="328" y="293"/>
                  </a:lnTo>
                  <a:lnTo>
                    <a:pt x="325" y="293"/>
                  </a:lnTo>
                  <a:lnTo>
                    <a:pt x="322" y="296"/>
                  </a:lnTo>
                  <a:lnTo>
                    <a:pt x="319" y="296"/>
                  </a:lnTo>
                  <a:lnTo>
                    <a:pt x="319" y="299"/>
                  </a:lnTo>
                  <a:lnTo>
                    <a:pt x="316" y="299"/>
                  </a:lnTo>
                  <a:lnTo>
                    <a:pt x="313" y="302"/>
                  </a:lnTo>
                  <a:lnTo>
                    <a:pt x="310" y="302"/>
                  </a:lnTo>
                  <a:lnTo>
                    <a:pt x="301" y="308"/>
                  </a:lnTo>
                  <a:lnTo>
                    <a:pt x="292" y="311"/>
                  </a:lnTo>
                  <a:lnTo>
                    <a:pt x="283" y="317"/>
                  </a:lnTo>
                  <a:lnTo>
                    <a:pt x="274" y="323"/>
                  </a:lnTo>
                  <a:lnTo>
                    <a:pt x="265" y="329"/>
                  </a:lnTo>
                  <a:lnTo>
                    <a:pt x="256" y="335"/>
                  </a:lnTo>
                  <a:lnTo>
                    <a:pt x="247" y="341"/>
                  </a:lnTo>
                  <a:lnTo>
                    <a:pt x="238" y="347"/>
                  </a:lnTo>
                  <a:lnTo>
                    <a:pt x="232" y="353"/>
                  </a:lnTo>
                  <a:lnTo>
                    <a:pt x="223" y="359"/>
                  </a:lnTo>
                  <a:lnTo>
                    <a:pt x="220" y="362"/>
                  </a:lnTo>
                  <a:lnTo>
                    <a:pt x="217" y="365"/>
                  </a:lnTo>
                  <a:lnTo>
                    <a:pt x="211" y="368"/>
                  </a:lnTo>
                  <a:lnTo>
                    <a:pt x="208" y="374"/>
                  </a:lnTo>
                  <a:lnTo>
                    <a:pt x="208" y="377"/>
                  </a:lnTo>
                  <a:lnTo>
                    <a:pt x="205" y="380"/>
                  </a:lnTo>
                  <a:lnTo>
                    <a:pt x="202" y="383"/>
                  </a:lnTo>
                  <a:lnTo>
                    <a:pt x="199" y="386"/>
                  </a:lnTo>
                  <a:lnTo>
                    <a:pt x="196" y="392"/>
                  </a:lnTo>
                  <a:lnTo>
                    <a:pt x="196" y="395"/>
                  </a:lnTo>
                  <a:lnTo>
                    <a:pt x="193" y="403"/>
                  </a:lnTo>
                  <a:lnTo>
                    <a:pt x="191" y="415"/>
                  </a:lnTo>
                  <a:lnTo>
                    <a:pt x="188" y="424"/>
                  </a:lnTo>
                  <a:lnTo>
                    <a:pt x="185" y="436"/>
                  </a:lnTo>
                  <a:lnTo>
                    <a:pt x="182" y="445"/>
                  </a:lnTo>
                  <a:lnTo>
                    <a:pt x="179" y="457"/>
                  </a:lnTo>
                  <a:lnTo>
                    <a:pt x="176" y="466"/>
                  </a:lnTo>
                  <a:lnTo>
                    <a:pt x="173" y="472"/>
                  </a:lnTo>
                  <a:lnTo>
                    <a:pt x="173" y="478"/>
                  </a:lnTo>
                  <a:lnTo>
                    <a:pt x="167" y="487"/>
                  </a:lnTo>
                  <a:lnTo>
                    <a:pt x="164" y="496"/>
                  </a:lnTo>
                  <a:lnTo>
                    <a:pt x="158" y="508"/>
                  </a:lnTo>
                  <a:lnTo>
                    <a:pt x="152" y="517"/>
                  </a:lnTo>
                  <a:lnTo>
                    <a:pt x="143" y="535"/>
                  </a:lnTo>
                  <a:lnTo>
                    <a:pt x="131" y="556"/>
                  </a:lnTo>
                  <a:lnTo>
                    <a:pt x="128" y="562"/>
                  </a:lnTo>
                  <a:lnTo>
                    <a:pt x="125" y="565"/>
                  </a:lnTo>
                  <a:lnTo>
                    <a:pt x="122" y="571"/>
                  </a:lnTo>
                  <a:lnTo>
                    <a:pt x="119" y="574"/>
                  </a:lnTo>
                  <a:lnTo>
                    <a:pt x="116" y="580"/>
                  </a:lnTo>
                  <a:lnTo>
                    <a:pt x="113" y="583"/>
                  </a:lnTo>
                  <a:lnTo>
                    <a:pt x="110" y="586"/>
                  </a:lnTo>
                  <a:lnTo>
                    <a:pt x="107" y="592"/>
                  </a:lnTo>
                  <a:lnTo>
                    <a:pt x="104" y="595"/>
                  </a:lnTo>
                  <a:lnTo>
                    <a:pt x="101" y="595"/>
                  </a:lnTo>
                  <a:lnTo>
                    <a:pt x="95" y="598"/>
                  </a:lnTo>
                  <a:lnTo>
                    <a:pt x="92" y="601"/>
                  </a:lnTo>
                  <a:lnTo>
                    <a:pt x="86" y="601"/>
                  </a:lnTo>
                  <a:lnTo>
                    <a:pt x="83" y="604"/>
                  </a:lnTo>
                  <a:lnTo>
                    <a:pt x="77" y="604"/>
                  </a:lnTo>
                  <a:lnTo>
                    <a:pt x="71" y="604"/>
                  </a:lnTo>
                  <a:lnTo>
                    <a:pt x="68" y="604"/>
                  </a:lnTo>
                  <a:lnTo>
                    <a:pt x="68" y="604"/>
                  </a:lnTo>
                  <a:lnTo>
                    <a:pt x="65" y="604"/>
                  </a:lnTo>
                  <a:lnTo>
                    <a:pt x="62" y="604"/>
                  </a:lnTo>
                  <a:lnTo>
                    <a:pt x="59" y="604"/>
                  </a:lnTo>
                  <a:lnTo>
                    <a:pt x="59" y="604"/>
                  </a:lnTo>
                  <a:lnTo>
                    <a:pt x="53" y="604"/>
                  </a:lnTo>
                  <a:lnTo>
                    <a:pt x="48" y="604"/>
                  </a:lnTo>
                  <a:lnTo>
                    <a:pt x="42" y="604"/>
                  </a:lnTo>
                  <a:lnTo>
                    <a:pt x="36" y="604"/>
                  </a:lnTo>
                  <a:lnTo>
                    <a:pt x="30" y="604"/>
                  </a:lnTo>
                  <a:lnTo>
                    <a:pt x="24" y="604"/>
                  </a:lnTo>
                  <a:lnTo>
                    <a:pt x="18" y="601"/>
                  </a:lnTo>
                  <a:lnTo>
                    <a:pt x="15" y="601"/>
                  </a:lnTo>
                  <a:lnTo>
                    <a:pt x="12" y="601"/>
                  </a:lnTo>
                  <a:lnTo>
                    <a:pt x="9" y="598"/>
                  </a:lnTo>
                  <a:lnTo>
                    <a:pt x="9" y="598"/>
                  </a:lnTo>
                  <a:lnTo>
                    <a:pt x="6" y="595"/>
                  </a:lnTo>
                  <a:lnTo>
                    <a:pt x="6" y="595"/>
                  </a:lnTo>
                  <a:lnTo>
                    <a:pt x="3" y="595"/>
                  </a:lnTo>
                  <a:lnTo>
                    <a:pt x="3" y="592"/>
                  </a:lnTo>
                  <a:lnTo>
                    <a:pt x="3" y="589"/>
                  </a:lnTo>
                  <a:lnTo>
                    <a:pt x="0" y="589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9" y="583"/>
                  </a:lnTo>
                  <a:lnTo>
                    <a:pt x="18" y="580"/>
                  </a:lnTo>
                  <a:lnTo>
                    <a:pt x="24" y="577"/>
                  </a:lnTo>
                  <a:lnTo>
                    <a:pt x="33" y="577"/>
                  </a:lnTo>
                  <a:lnTo>
                    <a:pt x="39" y="574"/>
                  </a:lnTo>
                  <a:lnTo>
                    <a:pt x="48" y="571"/>
                  </a:lnTo>
                  <a:lnTo>
                    <a:pt x="53" y="568"/>
                  </a:lnTo>
                  <a:lnTo>
                    <a:pt x="59" y="565"/>
                  </a:lnTo>
                  <a:lnTo>
                    <a:pt x="65" y="559"/>
                  </a:lnTo>
                  <a:lnTo>
                    <a:pt x="71" y="556"/>
                  </a:lnTo>
                  <a:lnTo>
                    <a:pt x="77" y="553"/>
                  </a:lnTo>
                  <a:lnTo>
                    <a:pt x="83" y="547"/>
                  </a:lnTo>
                  <a:lnTo>
                    <a:pt x="89" y="541"/>
                  </a:lnTo>
                  <a:lnTo>
                    <a:pt x="95" y="538"/>
                  </a:lnTo>
                  <a:lnTo>
                    <a:pt x="101" y="532"/>
                  </a:lnTo>
                  <a:lnTo>
                    <a:pt x="107" y="523"/>
                  </a:lnTo>
                  <a:lnTo>
                    <a:pt x="110" y="517"/>
                  </a:lnTo>
                  <a:lnTo>
                    <a:pt x="116" y="511"/>
                  </a:lnTo>
                  <a:lnTo>
                    <a:pt x="119" y="505"/>
                  </a:lnTo>
                  <a:lnTo>
                    <a:pt x="125" y="499"/>
                  </a:lnTo>
                  <a:lnTo>
                    <a:pt x="128" y="493"/>
                  </a:lnTo>
                  <a:lnTo>
                    <a:pt x="131" y="484"/>
                  </a:lnTo>
                  <a:lnTo>
                    <a:pt x="137" y="478"/>
                  </a:lnTo>
                  <a:lnTo>
                    <a:pt x="140" y="469"/>
                  </a:lnTo>
                  <a:lnTo>
                    <a:pt x="143" y="463"/>
                  </a:lnTo>
                  <a:lnTo>
                    <a:pt x="146" y="454"/>
                  </a:lnTo>
                  <a:lnTo>
                    <a:pt x="149" y="448"/>
                  </a:lnTo>
                  <a:lnTo>
                    <a:pt x="152" y="439"/>
                  </a:lnTo>
                  <a:lnTo>
                    <a:pt x="155" y="433"/>
                  </a:lnTo>
                  <a:lnTo>
                    <a:pt x="155" y="424"/>
                  </a:lnTo>
                  <a:lnTo>
                    <a:pt x="158" y="418"/>
                  </a:lnTo>
                  <a:lnTo>
                    <a:pt x="161" y="409"/>
                  </a:lnTo>
                  <a:lnTo>
                    <a:pt x="155" y="412"/>
                  </a:lnTo>
                  <a:lnTo>
                    <a:pt x="149" y="415"/>
                  </a:lnTo>
                  <a:lnTo>
                    <a:pt x="143" y="418"/>
                  </a:lnTo>
                  <a:lnTo>
                    <a:pt x="140" y="421"/>
                  </a:lnTo>
                  <a:lnTo>
                    <a:pt x="134" y="427"/>
                  </a:lnTo>
                  <a:lnTo>
                    <a:pt x="128" y="430"/>
                  </a:lnTo>
                  <a:lnTo>
                    <a:pt x="122" y="436"/>
                  </a:lnTo>
                  <a:lnTo>
                    <a:pt x="116" y="439"/>
                  </a:lnTo>
                  <a:lnTo>
                    <a:pt x="110" y="442"/>
                  </a:lnTo>
                  <a:lnTo>
                    <a:pt x="107" y="448"/>
                  </a:lnTo>
                  <a:lnTo>
                    <a:pt x="101" y="454"/>
                  </a:lnTo>
                  <a:lnTo>
                    <a:pt x="95" y="457"/>
                  </a:lnTo>
                  <a:lnTo>
                    <a:pt x="92" y="463"/>
                  </a:lnTo>
                  <a:lnTo>
                    <a:pt x="86" y="469"/>
                  </a:lnTo>
                  <a:lnTo>
                    <a:pt x="83" y="472"/>
                  </a:lnTo>
                  <a:lnTo>
                    <a:pt x="80" y="478"/>
                  </a:lnTo>
                  <a:lnTo>
                    <a:pt x="80" y="481"/>
                  </a:lnTo>
                  <a:lnTo>
                    <a:pt x="77" y="484"/>
                  </a:lnTo>
                  <a:lnTo>
                    <a:pt x="77" y="487"/>
                  </a:lnTo>
                  <a:lnTo>
                    <a:pt x="77" y="490"/>
                  </a:lnTo>
                  <a:lnTo>
                    <a:pt x="74" y="493"/>
                  </a:lnTo>
                  <a:lnTo>
                    <a:pt x="74" y="496"/>
                  </a:lnTo>
                  <a:lnTo>
                    <a:pt x="71" y="499"/>
                  </a:lnTo>
                  <a:lnTo>
                    <a:pt x="71" y="499"/>
                  </a:lnTo>
                  <a:lnTo>
                    <a:pt x="68" y="502"/>
                  </a:lnTo>
                  <a:lnTo>
                    <a:pt x="65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59" y="505"/>
                  </a:lnTo>
                  <a:lnTo>
                    <a:pt x="59" y="505"/>
                  </a:lnTo>
                  <a:lnTo>
                    <a:pt x="56" y="505"/>
                  </a:lnTo>
                  <a:lnTo>
                    <a:pt x="56" y="505"/>
                  </a:lnTo>
                  <a:lnTo>
                    <a:pt x="53" y="505"/>
                  </a:lnTo>
                  <a:lnTo>
                    <a:pt x="53" y="502"/>
                  </a:lnTo>
                  <a:lnTo>
                    <a:pt x="51" y="502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5" y="496"/>
                  </a:lnTo>
                  <a:lnTo>
                    <a:pt x="45" y="493"/>
                  </a:lnTo>
                  <a:lnTo>
                    <a:pt x="42" y="490"/>
                  </a:lnTo>
                  <a:lnTo>
                    <a:pt x="42" y="487"/>
                  </a:lnTo>
                  <a:lnTo>
                    <a:pt x="42" y="481"/>
                  </a:lnTo>
                  <a:lnTo>
                    <a:pt x="39" y="478"/>
                  </a:lnTo>
                  <a:lnTo>
                    <a:pt x="39" y="475"/>
                  </a:lnTo>
                  <a:lnTo>
                    <a:pt x="42" y="472"/>
                  </a:lnTo>
                  <a:lnTo>
                    <a:pt x="42" y="466"/>
                  </a:lnTo>
                  <a:lnTo>
                    <a:pt x="42" y="463"/>
                  </a:lnTo>
                  <a:lnTo>
                    <a:pt x="45" y="463"/>
                  </a:lnTo>
                  <a:lnTo>
                    <a:pt x="45" y="460"/>
                  </a:lnTo>
                  <a:lnTo>
                    <a:pt x="45" y="460"/>
                  </a:lnTo>
                  <a:lnTo>
                    <a:pt x="48" y="460"/>
                  </a:lnTo>
                  <a:lnTo>
                    <a:pt x="48" y="457"/>
                  </a:lnTo>
                  <a:lnTo>
                    <a:pt x="51" y="457"/>
                  </a:lnTo>
                  <a:lnTo>
                    <a:pt x="51" y="457"/>
                  </a:lnTo>
                  <a:lnTo>
                    <a:pt x="53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9" y="460"/>
                  </a:lnTo>
                  <a:lnTo>
                    <a:pt x="59" y="460"/>
                  </a:lnTo>
                  <a:lnTo>
                    <a:pt x="59" y="460"/>
                  </a:lnTo>
                  <a:close/>
                  <a:moveTo>
                    <a:pt x="435" y="565"/>
                  </a:moveTo>
                  <a:lnTo>
                    <a:pt x="435" y="565"/>
                  </a:lnTo>
                  <a:lnTo>
                    <a:pt x="435" y="565"/>
                  </a:lnTo>
                  <a:lnTo>
                    <a:pt x="435" y="562"/>
                  </a:lnTo>
                  <a:lnTo>
                    <a:pt x="432" y="559"/>
                  </a:lnTo>
                  <a:lnTo>
                    <a:pt x="432" y="556"/>
                  </a:lnTo>
                  <a:lnTo>
                    <a:pt x="429" y="556"/>
                  </a:lnTo>
                  <a:lnTo>
                    <a:pt x="426" y="553"/>
                  </a:lnTo>
                  <a:lnTo>
                    <a:pt x="426" y="553"/>
                  </a:lnTo>
                  <a:lnTo>
                    <a:pt x="423" y="550"/>
                  </a:lnTo>
                  <a:lnTo>
                    <a:pt x="420" y="550"/>
                  </a:lnTo>
                  <a:lnTo>
                    <a:pt x="420" y="547"/>
                  </a:lnTo>
                  <a:lnTo>
                    <a:pt x="417" y="547"/>
                  </a:lnTo>
                  <a:lnTo>
                    <a:pt x="411" y="547"/>
                  </a:lnTo>
                  <a:lnTo>
                    <a:pt x="408" y="544"/>
                  </a:lnTo>
                  <a:lnTo>
                    <a:pt x="402" y="544"/>
                  </a:lnTo>
                  <a:lnTo>
                    <a:pt x="399" y="544"/>
                  </a:lnTo>
                  <a:lnTo>
                    <a:pt x="393" y="544"/>
                  </a:lnTo>
                  <a:lnTo>
                    <a:pt x="387" y="544"/>
                  </a:lnTo>
                  <a:lnTo>
                    <a:pt x="381" y="544"/>
                  </a:lnTo>
                  <a:lnTo>
                    <a:pt x="378" y="544"/>
                  </a:lnTo>
                  <a:lnTo>
                    <a:pt x="372" y="544"/>
                  </a:lnTo>
                  <a:lnTo>
                    <a:pt x="366" y="541"/>
                  </a:lnTo>
                  <a:lnTo>
                    <a:pt x="360" y="541"/>
                  </a:lnTo>
                  <a:lnTo>
                    <a:pt x="357" y="538"/>
                  </a:lnTo>
                  <a:lnTo>
                    <a:pt x="351" y="535"/>
                  </a:lnTo>
                  <a:lnTo>
                    <a:pt x="348" y="535"/>
                  </a:lnTo>
                  <a:lnTo>
                    <a:pt x="342" y="532"/>
                  </a:lnTo>
                  <a:lnTo>
                    <a:pt x="339" y="529"/>
                  </a:lnTo>
                  <a:lnTo>
                    <a:pt x="333" y="526"/>
                  </a:lnTo>
                  <a:lnTo>
                    <a:pt x="328" y="520"/>
                  </a:lnTo>
                  <a:lnTo>
                    <a:pt x="319" y="514"/>
                  </a:lnTo>
                  <a:lnTo>
                    <a:pt x="310" y="508"/>
                  </a:lnTo>
                  <a:lnTo>
                    <a:pt x="304" y="502"/>
                  </a:lnTo>
                  <a:lnTo>
                    <a:pt x="298" y="496"/>
                  </a:lnTo>
                  <a:lnTo>
                    <a:pt x="289" y="487"/>
                  </a:lnTo>
                  <a:lnTo>
                    <a:pt x="283" y="478"/>
                  </a:lnTo>
                  <a:lnTo>
                    <a:pt x="277" y="469"/>
                  </a:lnTo>
                  <a:lnTo>
                    <a:pt x="271" y="460"/>
                  </a:lnTo>
                  <a:lnTo>
                    <a:pt x="265" y="451"/>
                  </a:lnTo>
                  <a:lnTo>
                    <a:pt x="256" y="442"/>
                  </a:lnTo>
                  <a:lnTo>
                    <a:pt x="250" y="430"/>
                  </a:lnTo>
                  <a:lnTo>
                    <a:pt x="244" y="421"/>
                  </a:lnTo>
                  <a:lnTo>
                    <a:pt x="244" y="421"/>
                  </a:lnTo>
                  <a:lnTo>
                    <a:pt x="244" y="418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35" y="409"/>
                  </a:lnTo>
                  <a:lnTo>
                    <a:pt x="232" y="403"/>
                  </a:lnTo>
                  <a:lnTo>
                    <a:pt x="229" y="400"/>
                  </a:lnTo>
                  <a:lnTo>
                    <a:pt x="229" y="400"/>
                  </a:lnTo>
                  <a:lnTo>
                    <a:pt x="226" y="397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0" y="392"/>
                  </a:lnTo>
                  <a:lnTo>
                    <a:pt x="217" y="392"/>
                  </a:lnTo>
                  <a:lnTo>
                    <a:pt x="217" y="392"/>
                  </a:lnTo>
                  <a:lnTo>
                    <a:pt x="214" y="392"/>
                  </a:lnTo>
                  <a:lnTo>
                    <a:pt x="214" y="392"/>
                  </a:lnTo>
                  <a:lnTo>
                    <a:pt x="211" y="392"/>
                  </a:lnTo>
                  <a:lnTo>
                    <a:pt x="211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5" y="395"/>
                  </a:lnTo>
                  <a:lnTo>
                    <a:pt x="205" y="397"/>
                  </a:lnTo>
                  <a:lnTo>
                    <a:pt x="205" y="397"/>
                  </a:lnTo>
                  <a:lnTo>
                    <a:pt x="208" y="400"/>
                  </a:lnTo>
                  <a:lnTo>
                    <a:pt x="208" y="403"/>
                  </a:lnTo>
                  <a:lnTo>
                    <a:pt x="208" y="406"/>
                  </a:lnTo>
                  <a:lnTo>
                    <a:pt x="211" y="409"/>
                  </a:lnTo>
                  <a:lnTo>
                    <a:pt x="211" y="412"/>
                  </a:lnTo>
                  <a:lnTo>
                    <a:pt x="214" y="415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26" y="439"/>
                  </a:lnTo>
                  <a:lnTo>
                    <a:pt x="235" y="457"/>
                  </a:lnTo>
                  <a:lnTo>
                    <a:pt x="244" y="478"/>
                  </a:lnTo>
                  <a:lnTo>
                    <a:pt x="253" y="499"/>
                  </a:lnTo>
                  <a:lnTo>
                    <a:pt x="256" y="502"/>
                  </a:lnTo>
                  <a:lnTo>
                    <a:pt x="256" y="508"/>
                  </a:lnTo>
                  <a:lnTo>
                    <a:pt x="259" y="514"/>
                  </a:lnTo>
                  <a:lnTo>
                    <a:pt x="259" y="520"/>
                  </a:lnTo>
                  <a:lnTo>
                    <a:pt x="262" y="529"/>
                  </a:lnTo>
                  <a:lnTo>
                    <a:pt x="265" y="541"/>
                  </a:lnTo>
                  <a:lnTo>
                    <a:pt x="268" y="550"/>
                  </a:lnTo>
                  <a:lnTo>
                    <a:pt x="268" y="556"/>
                  </a:lnTo>
                  <a:lnTo>
                    <a:pt x="271" y="559"/>
                  </a:lnTo>
                  <a:lnTo>
                    <a:pt x="271" y="565"/>
                  </a:lnTo>
                  <a:lnTo>
                    <a:pt x="274" y="571"/>
                  </a:lnTo>
                  <a:lnTo>
                    <a:pt x="277" y="574"/>
                  </a:lnTo>
                  <a:lnTo>
                    <a:pt x="280" y="580"/>
                  </a:lnTo>
                  <a:lnTo>
                    <a:pt x="283" y="583"/>
                  </a:lnTo>
                  <a:lnTo>
                    <a:pt x="283" y="583"/>
                  </a:lnTo>
                  <a:lnTo>
                    <a:pt x="286" y="586"/>
                  </a:lnTo>
                  <a:lnTo>
                    <a:pt x="289" y="589"/>
                  </a:lnTo>
                  <a:lnTo>
                    <a:pt x="292" y="589"/>
                  </a:lnTo>
                  <a:lnTo>
                    <a:pt x="292" y="592"/>
                  </a:lnTo>
                  <a:lnTo>
                    <a:pt x="295" y="592"/>
                  </a:lnTo>
                  <a:lnTo>
                    <a:pt x="298" y="595"/>
                  </a:lnTo>
                  <a:lnTo>
                    <a:pt x="298" y="595"/>
                  </a:lnTo>
                  <a:lnTo>
                    <a:pt x="301" y="595"/>
                  </a:lnTo>
                  <a:lnTo>
                    <a:pt x="304" y="598"/>
                  </a:lnTo>
                  <a:lnTo>
                    <a:pt x="304" y="598"/>
                  </a:lnTo>
                  <a:lnTo>
                    <a:pt x="310" y="598"/>
                  </a:lnTo>
                  <a:lnTo>
                    <a:pt x="313" y="598"/>
                  </a:lnTo>
                  <a:lnTo>
                    <a:pt x="319" y="595"/>
                  </a:lnTo>
                  <a:lnTo>
                    <a:pt x="322" y="595"/>
                  </a:lnTo>
                  <a:lnTo>
                    <a:pt x="328" y="595"/>
                  </a:lnTo>
                  <a:lnTo>
                    <a:pt x="330" y="592"/>
                  </a:lnTo>
                  <a:lnTo>
                    <a:pt x="336" y="589"/>
                  </a:lnTo>
                  <a:lnTo>
                    <a:pt x="342" y="589"/>
                  </a:lnTo>
                  <a:lnTo>
                    <a:pt x="345" y="586"/>
                  </a:lnTo>
                  <a:lnTo>
                    <a:pt x="351" y="586"/>
                  </a:lnTo>
                  <a:lnTo>
                    <a:pt x="360" y="583"/>
                  </a:lnTo>
                  <a:lnTo>
                    <a:pt x="366" y="583"/>
                  </a:lnTo>
                  <a:lnTo>
                    <a:pt x="372" y="583"/>
                  </a:lnTo>
                  <a:lnTo>
                    <a:pt x="378" y="583"/>
                  </a:lnTo>
                  <a:lnTo>
                    <a:pt x="384" y="580"/>
                  </a:lnTo>
                  <a:lnTo>
                    <a:pt x="390" y="580"/>
                  </a:lnTo>
                  <a:lnTo>
                    <a:pt x="396" y="580"/>
                  </a:lnTo>
                  <a:lnTo>
                    <a:pt x="402" y="580"/>
                  </a:lnTo>
                  <a:lnTo>
                    <a:pt x="405" y="580"/>
                  </a:lnTo>
                  <a:lnTo>
                    <a:pt x="411" y="580"/>
                  </a:lnTo>
                  <a:lnTo>
                    <a:pt x="417" y="577"/>
                  </a:lnTo>
                  <a:lnTo>
                    <a:pt x="420" y="577"/>
                  </a:lnTo>
                  <a:lnTo>
                    <a:pt x="426" y="574"/>
                  </a:lnTo>
                  <a:lnTo>
                    <a:pt x="426" y="574"/>
                  </a:lnTo>
                  <a:lnTo>
                    <a:pt x="429" y="571"/>
                  </a:lnTo>
                  <a:lnTo>
                    <a:pt x="432" y="571"/>
                  </a:lnTo>
                  <a:lnTo>
                    <a:pt x="432" y="568"/>
                  </a:lnTo>
                  <a:lnTo>
                    <a:pt x="435" y="568"/>
                  </a:lnTo>
                  <a:lnTo>
                    <a:pt x="435" y="5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B9D3301-416D-4EC6-8766-EC8F57E299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595" y="2690738"/>
              <a:ext cx="1002601" cy="1433720"/>
            </a:xfrm>
            <a:custGeom>
              <a:avLst/>
              <a:gdLst>
                <a:gd name="T0" fmla="*/ 166 w 500"/>
                <a:gd name="T1" fmla="*/ 72 h 715"/>
                <a:gd name="T2" fmla="*/ 122 w 500"/>
                <a:gd name="T3" fmla="*/ 93 h 715"/>
                <a:gd name="T4" fmla="*/ 154 w 500"/>
                <a:gd name="T5" fmla="*/ 18 h 715"/>
                <a:gd name="T6" fmla="*/ 71 w 500"/>
                <a:gd name="T7" fmla="*/ 440 h 715"/>
                <a:gd name="T8" fmla="*/ 44 w 500"/>
                <a:gd name="T9" fmla="*/ 389 h 715"/>
                <a:gd name="T10" fmla="*/ 134 w 500"/>
                <a:gd name="T11" fmla="*/ 158 h 715"/>
                <a:gd name="T12" fmla="*/ 160 w 500"/>
                <a:gd name="T13" fmla="*/ 179 h 715"/>
                <a:gd name="T14" fmla="*/ 145 w 500"/>
                <a:gd name="T15" fmla="*/ 140 h 715"/>
                <a:gd name="T16" fmla="*/ 372 w 500"/>
                <a:gd name="T17" fmla="*/ 134 h 715"/>
                <a:gd name="T18" fmla="*/ 411 w 500"/>
                <a:gd name="T19" fmla="*/ 0 h 715"/>
                <a:gd name="T20" fmla="*/ 321 w 500"/>
                <a:gd name="T21" fmla="*/ 33 h 715"/>
                <a:gd name="T22" fmla="*/ 399 w 500"/>
                <a:gd name="T23" fmla="*/ 12 h 715"/>
                <a:gd name="T24" fmla="*/ 348 w 500"/>
                <a:gd name="T25" fmla="*/ 164 h 715"/>
                <a:gd name="T26" fmla="*/ 285 w 500"/>
                <a:gd name="T27" fmla="*/ 248 h 715"/>
                <a:gd name="T28" fmla="*/ 312 w 500"/>
                <a:gd name="T29" fmla="*/ 194 h 715"/>
                <a:gd name="T30" fmla="*/ 312 w 500"/>
                <a:gd name="T31" fmla="*/ 87 h 715"/>
                <a:gd name="T32" fmla="*/ 271 w 500"/>
                <a:gd name="T33" fmla="*/ 93 h 715"/>
                <a:gd name="T34" fmla="*/ 306 w 500"/>
                <a:gd name="T35" fmla="*/ 27 h 715"/>
                <a:gd name="T36" fmla="*/ 300 w 500"/>
                <a:gd name="T37" fmla="*/ 6 h 715"/>
                <a:gd name="T38" fmla="*/ 214 w 500"/>
                <a:gd name="T39" fmla="*/ 72 h 715"/>
                <a:gd name="T40" fmla="*/ 193 w 500"/>
                <a:gd name="T41" fmla="*/ 113 h 715"/>
                <a:gd name="T42" fmla="*/ 238 w 500"/>
                <a:gd name="T43" fmla="*/ 102 h 715"/>
                <a:gd name="T44" fmla="*/ 208 w 500"/>
                <a:gd name="T45" fmla="*/ 158 h 715"/>
                <a:gd name="T46" fmla="*/ 145 w 500"/>
                <a:gd name="T47" fmla="*/ 227 h 715"/>
                <a:gd name="T48" fmla="*/ 128 w 500"/>
                <a:gd name="T49" fmla="*/ 257 h 715"/>
                <a:gd name="T50" fmla="*/ 190 w 500"/>
                <a:gd name="T51" fmla="*/ 182 h 715"/>
                <a:gd name="T52" fmla="*/ 166 w 500"/>
                <a:gd name="T53" fmla="*/ 245 h 715"/>
                <a:gd name="T54" fmla="*/ 223 w 500"/>
                <a:gd name="T55" fmla="*/ 212 h 715"/>
                <a:gd name="T56" fmla="*/ 244 w 500"/>
                <a:gd name="T57" fmla="*/ 251 h 715"/>
                <a:gd name="T58" fmla="*/ 268 w 500"/>
                <a:gd name="T59" fmla="*/ 269 h 715"/>
                <a:gd name="T60" fmla="*/ 116 w 500"/>
                <a:gd name="T61" fmla="*/ 302 h 715"/>
                <a:gd name="T62" fmla="*/ 98 w 500"/>
                <a:gd name="T63" fmla="*/ 185 h 715"/>
                <a:gd name="T64" fmla="*/ 89 w 500"/>
                <a:gd name="T65" fmla="*/ 263 h 715"/>
                <a:gd name="T66" fmla="*/ 98 w 500"/>
                <a:gd name="T67" fmla="*/ 350 h 715"/>
                <a:gd name="T68" fmla="*/ 187 w 500"/>
                <a:gd name="T69" fmla="*/ 314 h 715"/>
                <a:gd name="T70" fmla="*/ 294 w 500"/>
                <a:gd name="T71" fmla="*/ 299 h 715"/>
                <a:gd name="T72" fmla="*/ 381 w 500"/>
                <a:gd name="T73" fmla="*/ 245 h 715"/>
                <a:gd name="T74" fmla="*/ 461 w 500"/>
                <a:gd name="T75" fmla="*/ 251 h 715"/>
                <a:gd name="T76" fmla="*/ 259 w 500"/>
                <a:gd name="T77" fmla="*/ 326 h 715"/>
                <a:gd name="T78" fmla="*/ 181 w 500"/>
                <a:gd name="T79" fmla="*/ 407 h 715"/>
                <a:gd name="T80" fmla="*/ 282 w 500"/>
                <a:gd name="T81" fmla="*/ 389 h 715"/>
                <a:gd name="T82" fmla="*/ 223 w 500"/>
                <a:gd name="T83" fmla="*/ 463 h 715"/>
                <a:gd name="T84" fmla="*/ 35 w 500"/>
                <a:gd name="T85" fmla="*/ 547 h 715"/>
                <a:gd name="T86" fmla="*/ 17 w 500"/>
                <a:gd name="T87" fmla="*/ 580 h 715"/>
                <a:gd name="T88" fmla="*/ 142 w 500"/>
                <a:gd name="T89" fmla="*/ 559 h 715"/>
                <a:gd name="T90" fmla="*/ 247 w 500"/>
                <a:gd name="T91" fmla="*/ 625 h 715"/>
                <a:gd name="T92" fmla="*/ 196 w 500"/>
                <a:gd name="T93" fmla="*/ 679 h 715"/>
                <a:gd name="T94" fmla="*/ 50 w 500"/>
                <a:gd name="T95" fmla="*/ 631 h 715"/>
                <a:gd name="T96" fmla="*/ 196 w 500"/>
                <a:gd name="T97" fmla="*/ 703 h 715"/>
                <a:gd name="T98" fmla="*/ 277 w 500"/>
                <a:gd name="T99" fmla="*/ 658 h 715"/>
                <a:gd name="T100" fmla="*/ 333 w 500"/>
                <a:gd name="T101" fmla="*/ 481 h 715"/>
                <a:gd name="T102" fmla="*/ 417 w 500"/>
                <a:gd name="T103" fmla="*/ 490 h 715"/>
                <a:gd name="T104" fmla="*/ 399 w 500"/>
                <a:gd name="T105" fmla="*/ 428 h 715"/>
                <a:gd name="T106" fmla="*/ 300 w 500"/>
                <a:gd name="T107" fmla="*/ 443 h 715"/>
                <a:gd name="T108" fmla="*/ 303 w 500"/>
                <a:gd name="T109" fmla="*/ 422 h 715"/>
                <a:gd name="T110" fmla="*/ 291 w 500"/>
                <a:gd name="T111" fmla="*/ 365 h 715"/>
                <a:gd name="T112" fmla="*/ 282 w 500"/>
                <a:gd name="T113" fmla="*/ 335 h 715"/>
                <a:gd name="T114" fmla="*/ 491 w 500"/>
                <a:gd name="T115" fmla="*/ 248 h 715"/>
                <a:gd name="T116" fmla="*/ 464 w 500"/>
                <a:gd name="T117" fmla="*/ 218 h 715"/>
                <a:gd name="T118" fmla="*/ 262 w 500"/>
                <a:gd name="T119" fmla="*/ 203 h 715"/>
                <a:gd name="T120" fmla="*/ 271 w 500"/>
                <a:gd name="T121" fmla="*/ 137 h 715"/>
                <a:gd name="T122" fmla="*/ 294 w 500"/>
                <a:gd name="T123" fmla="*/ 128 h 715"/>
                <a:gd name="T124" fmla="*/ 294 w 500"/>
                <a:gd name="T125" fmla="*/ 218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0" h="715">
                  <a:moveTo>
                    <a:pt x="148" y="18"/>
                  </a:moveTo>
                  <a:lnTo>
                    <a:pt x="151" y="18"/>
                  </a:lnTo>
                  <a:lnTo>
                    <a:pt x="154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60" y="24"/>
                  </a:lnTo>
                  <a:lnTo>
                    <a:pt x="163" y="24"/>
                  </a:lnTo>
                  <a:lnTo>
                    <a:pt x="163" y="27"/>
                  </a:lnTo>
                  <a:lnTo>
                    <a:pt x="166" y="30"/>
                  </a:lnTo>
                  <a:lnTo>
                    <a:pt x="166" y="33"/>
                  </a:lnTo>
                  <a:lnTo>
                    <a:pt x="169" y="33"/>
                  </a:lnTo>
                  <a:lnTo>
                    <a:pt x="169" y="36"/>
                  </a:lnTo>
                  <a:lnTo>
                    <a:pt x="172" y="39"/>
                  </a:lnTo>
                  <a:lnTo>
                    <a:pt x="172" y="42"/>
                  </a:lnTo>
                  <a:lnTo>
                    <a:pt x="172" y="45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51"/>
                  </a:lnTo>
                  <a:lnTo>
                    <a:pt x="175" y="54"/>
                  </a:lnTo>
                  <a:lnTo>
                    <a:pt x="172" y="57"/>
                  </a:lnTo>
                  <a:lnTo>
                    <a:pt x="172" y="60"/>
                  </a:lnTo>
                  <a:lnTo>
                    <a:pt x="172" y="63"/>
                  </a:lnTo>
                  <a:lnTo>
                    <a:pt x="169" y="66"/>
                  </a:lnTo>
                  <a:lnTo>
                    <a:pt x="169" y="69"/>
                  </a:lnTo>
                  <a:lnTo>
                    <a:pt x="166" y="72"/>
                  </a:lnTo>
                  <a:lnTo>
                    <a:pt x="163" y="75"/>
                  </a:lnTo>
                  <a:lnTo>
                    <a:pt x="160" y="81"/>
                  </a:lnTo>
                  <a:lnTo>
                    <a:pt x="157" y="84"/>
                  </a:lnTo>
                  <a:lnTo>
                    <a:pt x="151" y="87"/>
                  </a:lnTo>
                  <a:lnTo>
                    <a:pt x="145" y="96"/>
                  </a:lnTo>
                  <a:lnTo>
                    <a:pt x="137" y="105"/>
                  </a:lnTo>
                  <a:lnTo>
                    <a:pt x="122" y="122"/>
                  </a:lnTo>
                  <a:lnTo>
                    <a:pt x="104" y="140"/>
                  </a:lnTo>
                  <a:lnTo>
                    <a:pt x="92" y="161"/>
                  </a:lnTo>
                  <a:lnTo>
                    <a:pt x="89" y="158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9" y="152"/>
                  </a:lnTo>
                  <a:lnTo>
                    <a:pt x="92" y="149"/>
                  </a:lnTo>
                  <a:lnTo>
                    <a:pt x="92" y="146"/>
                  </a:lnTo>
                  <a:lnTo>
                    <a:pt x="92" y="143"/>
                  </a:lnTo>
                  <a:lnTo>
                    <a:pt x="95" y="137"/>
                  </a:lnTo>
                  <a:lnTo>
                    <a:pt x="98" y="134"/>
                  </a:lnTo>
                  <a:lnTo>
                    <a:pt x="101" y="128"/>
                  </a:lnTo>
                  <a:lnTo>
                    <a:pt x="104" y="122"/>
                  </a:lnTo>
                  <a:lnTo>
                    <a:pt x="110" y="113"/>
                  </a:lnTo>
                  <a:lnTo>
                    <a:pt x="113" y="107"/>
                  </a:lnTo>
                  <a:lnTo>
                    <a:pt x="116" y="102"/>
                  </a:lnTo>
                  <a:lnTo>
                    <a:pt x="119" y="99"/>
                  </a:lnTo>
                  <a:lnTo>
                    <a:pt x="122" y="93"/>
                  </a:lnTo>
                  <a:lnTo>
                    <a:pt x="125" y="90"/>
                  </a:lnTo>
                  <a:lnTo>
                    <a:pt x="125" y="87"/>
                  </a:lnTo>
                  <a:lnTo>
                    <a:pt x="125" y="84"/>
                  </a:lnTo>
                  <a:lnTo>
                    <a:pt x="128" y="84"/>
                  </a:lnTo>
                  <a:lnTo>
                    <a:pt x="128" y="81"/>
                  </a:lnTo>
                  <a:lnTo>
                    <a:pt x="128" y="81"/>
                  </a:lnTo>
                  <a:lnTo>
                    <a:pt x="128" y="78"/>
                  </a:lnTo>
                  <a:lnTo>
                    <a:pt x="131" y="75"/>
                  </a:lnTo>
                  <a:lnTo>
                    <a:pt x="131" y="72"/>
                  </a:lnTo>
                  <a:lnTo>
                    <a:pt x="134" y="66"/>
                  </a:lnTo>
                  <a:lnTo>
                    <a:pt x="134" y="60"/>
                  </a:lnTo>
                  <a:lnTo>
                    <a:pt x="140" y="48"/>
                  </a:lnTo>
                  <a:lnTo>
                    <a:pt x="142" y="42"/>
                  </a:lnTo>
                  <a:lnTo>
                    <a:pt x="142" y="39"/>
                  </a:lnTo>
                  <a:lnTo>
                    <a:pt x="145" y="33"/>
                  </a:lnTo>
                  <a:lnTo>
                    <a:pt x="145" y="30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8" y="24"/>
                  </a:lnTo>
                  <a:lnTo>
                    <a:pt x="151" y="24"/>
                  </a:lnTo>
                  <a:lnTo>
                    <a:pt x="151" y="21"/>
                  </a:lnTo>
                  <a:lnTo>
                    <a:pt x="151" y="21"/>
                  </a:lnTo>
                  <a:lnTo>
                    <a:pt x="154" y="21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close/>
                  <a:moveTo>
                    <a:pt x="77" y="320"/>
                  </a:moveTo>
                  <a:lnTo>
                    <a:pt x="74" y="329"/>
                  </a:lnTo>
                  <a:lnTo>
                    <a:pt x="74" y="338"/>
                  </a:lnTo>
                  <a:lnTo>
                    <a:pt x="71" y="347"/>
                  </a:lnTo>
                  <a:lnTo>
                    <a:pt x="71" y="356"/>
                  </a:lnTo>
                  <a:lnTo>
                    <a:pt x="71" y="365"/>
                  </a:lnTo>
                  <a:lnTo>
                    <a:pt x="68" y="374"/>
                  </a:lnTo>
                  <a:lnTo>
                    <a:pt x="68" y="383"/>
                  </a:lnTo>
                  <a:lnTo>
                    <a:pt x="68" y="392"/>
                  </a:lnTo>
                  <a:lnTo>
                    <a:pt x="68" y="395"/>
                  </a:lnTo>
                  <a:lnTo>
                    <a:pt x="68" y="395"/>
                  </a:lnTo>
                  <a:lnTo>
                    <a:pt x="68" y="398"/>
                  </a:lnTo>
                  <a:lnTo>
                    <a:pt x="71" y="404"/>
                  </a:lnTo>
                  <a:lnTo>
                    <a:pt x="71" y="407"/>
                  </a:lnTo>
                  <a:lnTo>
                    <a:pt x="71" y="413"/>
                  </a:lnTo>
                  <a:lnTo>
                    <a:pt x="71" y="416"/>
                  </a:lnTo>
                  <a:lnTo>
                    <a:pt x="71" y="422"/>
                  </a:lnTo>
                  <a:lnTo>
                    <a:pt x="71" y="428"/>
                  </a:lnTo>
                  <a:lnTo>
                    <a:pt x="71" y="431"/>
                  </a:lnTo>
                  <a:lnTo>
                    <a:pt x="71" y="434"/>
                  </a:lnTo>
                  <a:lnTo>
                    <a:pt x="71" y="440"/>
                  </a:lnTo>
                  <a:lnTo>
                    <a:pt x="71" y="440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5" y="446"/>
                  </a:lnTo>
                  <a:lnTo>
                    <a:pt x="65" y="446"/>
                  </a:lnTo>
                  <a:lnTo>
                    <a:pt x="62" y="446"/>
                  </a:lnTo>
                  <a:lnTo>
                    <a:pt x="59" y="446"/>
                  </a:lnTo>
                  <a:lnTo>
                    <a:pt x="59" y="446"/>
                  </a:lnTo>
                  <a:lnTo>
                    <a:pt x="56" y="443"/>
                  </a:lnTo>
                  <a:lnTo>
                    <a:pt x="53" y="443"/>
                  </a:lnTo>
                  <a:lnTo>
                    <a:pt x="50" y="440"/>
                  </a:lnTo>
                  <a:lnTo>
                    <a:pt x="47" y="440"/>
                  </a:lnTo>
                  <a:lnTo>
                    <a:pt x="44" y="437"/>
                  </a:lnTo>
                  <a:lnTo>
                    <a:pt x="44" y="434"/>
                  </a:lnTo>
                  <a:lnTo>
                    <a:pt x="41" y="431"/>
                  </a:lnTo>
                  <a:lnTo>
                    <a:pt x="41" y="428"/>
                  </a:lnTo>
                  <a:lnTo>
                    <a:pt x="41" y="425"/>
                  </a:lnTo>
                  <a:lnTo>
                    <a:pt x="41" y="419"/>
                  </a:lnTo>
                  <a:lnTo>
                    <a:pt x="41" y="416"/>
                  </a:lnTo>
                  <a:lnTo>
                    <a:pt x="41" y="410"/>
                  </a:lnTo>
                  <a:lnTo>
                    <a:pt x="41" y="407"/>
                  </a:lnTo>
                  <a:lnTo>
                    <a:pt x="41" y="401"/>
                  </a:lnTo>
                  <a:lnTo>
                    <a:pt x="41" y="398"/>
                  </a:lnTo>
                  <a:lnTo>
                    <a:pt x="44" y="392"/>
                  </a:lnTo>
                  <a:lnTo>
                    <a:pt x="44" y="389"/>
                  </a:lnTo>
                  <a:lnTo>
                    <a:pt x="47" y="380"/>
                  </a:lnTo>
                  <a:lnTo>
                    <a:pt x="53" y="368"/>
                  </a:lnTo>
                  <a:lnTo>
                    <a:pt x="56" y="359"/>
                  </a:lnTo>
                  <a:lnTo>
                    <a:pt x="59" y="356"/>
                  </a:lnTo>
                  <a:lnTo>
                    <a:pt x="59" y="353"/>
                  </a:lnTo>
                  <a:lnTo>
                    <a:pt x="62" y="347"/>
                  </a:lnTo>
                  <a:lnTo>
                    <a:pt x="65" y="344"/>
                  </a:lnTo>
                  <a:lnTo>
                    <a:pt x="65" y="341"/>
                  </a:lnTo>
                  <a:lnTo>
                    <a:pt x="68" y="338"/>
                  </a:lnTo>
                  <a:lnTo>
                    <a:pt x="68" y="335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4" y="329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0"/>
                  </a:lnTo>
                  <a:close/>
                  <a:moveTo>
                    <a:pt x="142" y="137"/>
                  </a:moveTo>
                  <a:lnTo>
                    <a:pt x="142" y="137"/>
                  </a:lnTo>
                  <a:lnTo>
                    <a:pt x="140" y="140"/>
                  </a:lnTo>
                  <a:lnTo>
                    <a:pt x="137" y="143"/>
                  </a:lnTo>
                  <a:lnTo>
                    <a:pt x="137" y="146"/>
                  </a:lnTo>
                  <a:lnTo>
                    <a:pt x="134" y="149"/>
                  </a:lnTo>
                  <a:lnTo>
                    <a:pt x="134" y="152"/>
                  </a:lnTo>
                  <a:lnTo>
                    <a:pt x="134" y="155"/>
                  </a:lnTo>
                  <a:lnTo>
                    <a:pt x="134" y="158"/>
                  </a:lnTo>
                  <a:lnTo>
                    <a:pt x="134" y="161"/>
                  </a:lnTo>
                  <a:lnTo>
                    <a:pt x="134" y="167"/>
                  </a:lnTo>
                  <a:lnTo>
                    <a:pt x="134" y="170"/>
                  </a:lnTo>
                  <a:lnTo>
                    <a:pt x="134" y="173"/>
                  </a:lnTo>
                  <a:lnTo>
                    <a:pt x="134" y="179"/>
                  </a:lnTo>
                  <a:lnTo>
                    <a:pt x="134" y="182"/>
                  </a:lnTo>
                  <a:lnTo>
                    <a:pt x="134" y="185"/>
                  </a:lnTo>
                  <a:lnTo>
                    <a:pt x="134" y="188"/>
                  </a:lnTo>
                  <a:lnTo>
                    <a:pt x="134" y="191"/>
                  </a:lnTo>
                  <a:lnTo>
                    <a:pt x="134" y="188"/>
                  </a:lnTo>
                  <a:lnTo>
                    <a:pt x="134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2"/>
                  </a:lnTo>
                  <a:lnTo>
                    <a:pt x="140" y="182"/>
                  </a:lnTo>
                  <a:lnTo>
                    <a:pt x="140" y="182"/>
                  </a:lnTo>
                  <a:lnTo>
                    <a:pt x="140" y="179"/>
                  </a:lnTo>
                  <a:lnTo>
                    <a:pt x="142" y="179"/>
                  </a:lnTo>
                  <a:lnTo>
                    <a:pt x="145" y="179"/>
                  </a:lnTo>
                  <a:lnTo>
                    <a:pt x="148" y="179"/>
                  </a:lnTo>
                  <a:lnTo>
                    <a:pt x="148" y="179"/>
                  </a:lnTo>
                  <a:lnTo>
                    <a:pt x="151" y="179"/>
                  </a:lnTo>
                  <a:lnTo>
                    <a:pt x="154" y="179"/>
                  </a:lnTo>
                  <a:lnTo>
                    <a:pt x="157" y="179"/>
                  </a:lnTo>
                  <a:lnTo>
                    <a:pt x="160" y="179"/>
                  </a:lnTo>
                  <a:lnTo>
                    <a:pt x="160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3"/>
                  </a:lnTo>
                  <a:lnTo>
                    <a:pt x="166" y="173"/>
                  </a:lnTo>
                  <a:lnTo>
                    <a:pt x="166" y="170"/>
                  </a:lnTo>
                  <a:lnTo>
                    <a:pt x="169" y="170"/>
                  </a:lnTo>
                  <a:lnTo>
                    <a:pt x="169" y="167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172" y="164"/>
                  </a:lnTo>
                  <a:lnTo>
                    <a:pt x="172" y="161"/>
                  </a:lnTo>
                  <a:lnTo>
                    <a:pt x="172" y="158"/>
                  </a:lnTo>
                  <a:lnTo>
                    <a:pt x="169" y="155"/>
                  </a:lnTo>
                  <a:lnTo>
                    <a:pt x="169" y="155"/>
                  </a:lnTo>
                  <a:lnTo>
                    <a:pt x="166" y="152"/>
                  </a:lnTo>
                  <a:lnTo>
                    <a:pt x="166" y="149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57" y="143"/>
                  </a:lnTo>
                  <a:lnTo>
                    <a:pt x="157" y="143"/>
                  </a:lnTo>
                  <a:lnTo>
                    <a:pt x="154" y="140"/>
                  </a:lnTo>
                  <a:lnTo>
                    <a:pt x="151" y="140"/>
                  </a:lnTo>
                  <a:lnTo>
                    <a:pt x="148" y="140"/>
                  </a:lnTo>
                  <a:lnTo>
                    <a:pt x="145" y="140"/>
                  </a:lnTo>
                  <a:lnTo>
                    <a:pt x="142" y="137"/>
                  </a:lnTo>
                  <a:lnTo>
                    <a:pt x="142" y="137"/>
                  </a:lnTo>
                  <a:close/>
                  <a:moveTo>
                    <a:pt x="458" y="218"/>
                  </a:moveTo>
                  <a:lnTo>
                    <a:pt x="452" y="218"/>
                  </a:lnTo>
                  <a:lnTo>
                    <a:pt x="443" y="218"/>
                  </a:lnTo>
                  <a:lnTo>
                    <a:pt x="434" y="221"/>
                  </a:lnTo>
                  <a:lnTo>
                    <a:pt x="428" y="221"/>
                  </a:lnTo>
                  <a:lnTo>
                    <a:pt x="411" y="224"/>
                  </a:lnTo>
                  <a:lnTo>
                    <a:pt x="396" y="230"/>
                  </a:lnTo>
                  <a:lnTo>
                    <a:pt x="378" y="233"/>
                  </a:lnTo>
                  <a:lnTo>
                    <a:pt x="363" y="236"/>
                  </a:lnTo>
                  <a:lnTo>
                    <a:pt x="345" y="242"/>
                  </a:lnTo>
                  <a:lnTo>
                    <a:pt x="330" y="245"/>
                  </a:lnTo>
                  <a:lnTo>
                    <a:pt x="330" y="239"/>
                  </a:lnTo>
                  <a:lnTo>
                    <a:pt x="333" y="236"/>
                  </a:lnTo>
                  <a:lnTo>
                    <a:pt x="333" y="230"/>
                  </a:lnTo>
                  <a:lnTo>
                    <a:pt x="336" y="224"/>
                  </a:lnTo>
                  <a:lnTo>
                    <a:pt x="336" y="218"/>
                  </a:lnTo>
                  <a:lnTo>
                    <a:pt x="339" y="212"/>
                  </a:lnTo>
                  <a:lnTo>
                    <a:pt x="342" y="203"/>
                  </a:lnTo>
                  <a:lnTo>
                    <a:pt x="348" y="191"/>
                  </a:lnTo>
                  <a:lnTo>
                    <a:pt x="351" y="179"/>
                  </a:lnTo>
                  <a:lnTo>
                    <a:pt x="357" y="170"/>
                  </a:lnTo>
                  <a:lnTo>
                    <a:pt x="360" y="158"/>
                  </a:lnTo>
                  <a:lnTo>
                    <a:pt x="372" y="134"/>
                  </a:lnTo>
                  <a:lnTo>
                    <a:pt x="381" y="113"/>
                  </a:lnTo>
                  <a:lnTo>
                    <a:pt x="393" y="90"/>
                  </a:lnTo>
                  <a:lnTo>
                    <a:pt x="405" y="69"/>
                  </a:lnTo>
                  <a:lnTo>
                    <a:pt x="408" y="63"/>
                  </a:lnTo>
                  <a:lnTo>
                    <a:pt x="408" y="60"/>
                  </a:lnTo>
                  <a:lnTo>
                    <a:pt x="411" y="54"/>
                  </a:lnTo>
                  <a:lnTo>
                    <a:pt x="414" y="48"/>
                  </a:lnTo>
                  <a:lnTo>
                    <a:pt x="417" y="45"/>
                  </a:lnTo>
                  <a:lnTo>
                    <a:pt x="419" y="39"/>
                  </a:lnTo>
                  <a:lnTo>
                    <a:pt x="422" y="33"/>
                  </a:lnTo>
                  <a:lnTo>
                    <a:pt x="422" y="27"/>
                  </a:lnTo>
                  <a:lnTo>
                    <a:pt x="422" y="27"/>
                  </a:lnTo>
                  <a:lnTo>
                    <a:pt x="422" y="24"/>
                  </a:lnTo>
                  <a:lnTo>
                    <a:pt x="425" y="21"/>
                  </a:lnTo>
                  <a:lnTo>
                    <a:pt x="425" y="18"/>
                  </a:lnTo>
                  <a:lnTo>
                    <a:pt x="425" y="15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2" y="9"/>
                  </a:lnTo>
                  <a:lnTo>
                    <a:pt x="422" y="9"/>
                  </a:lnTo>
                  <a:lnTo>
                    <a:pt x="419" y="6"/>
                  </a:lnTo>
                  <a:lnTo>
                    <a:pt x="417" y="3"/>
                  </a:lnTo>
                  <a:lnTo>
                    <a:pt x="417" y="3"/>
                  </a:lnTo>
                  <a:lnTo>
                    <a:pt x="414" y="3"/>
                  </a:lnTo>
                  <a:lnTo>
                    <a:pt x="411" y="0"/>
                  </a:lnTo>
                  <a:lnTo>
                    <a:pt x="408" y="0"/>
                  </a:lnTo>
                  <a:lnTo>
                    <a:pt x="405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399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4" y="0"/>
                  </a:lnTo>
                  <a:lnTo>
                    <a:pt x="378" y="3"/>
                  </a:lnTo>
                  <a:lnTo>
                    <a:pt x="372" y="3"/>
                  </a:lnTo>
                  <a:lnTo>
                    <a:pt x="366" y="6"/>
                  </a:lnTo>
                  <a:lnTo>
                    <a:pt x="357" y="9"/>
                  </a:lnTo>
                  <a:lnTo>
                    <a:pt x="351" y="12"/>
                  </a:lnTo>
                  <a:lnTo>
                    <a:pt x="345" y="15"/>
                  </a:lnTo>
                  <a:lnTo>
                    <a:pt x="339" y="18"/>
                  </a:lnTo>
                  <a:lnTo>
                    <a:pt x="336" y="21"/>
                  </a:lnTo>
                  <a:lnTo>
                    <a:pt x="333" y="21"/>
                  </a:lnTo>
                  <a:lnTo>
                    <a:pt x="330" y="24"/>
                  </a:lnTo>
                  <a:lnTo>
                    <a:pt x="330" y="24"/>
                  </a:lnTo>
                  <a:lnTo>
                    <a:pt x="327" y="27"/>
                  </a:lnTo>
                  <a:lnTo>
                    <a:pt x="327" y="30"/>
                  </a:lnTo>
                  <a:lnTo>
                    <a:pt x="324" y="30"/>
                  </a:lnTo>
                  <a:lnTo>
                    <a:pt x="324" y="33"/>
                  </a:lnTo>
                  <a:lnTo>
                    <a:pt x="321" y="33"/>
                  </a:lnTo>
                  <a:lnTo>
                    <a:pt x="321" y="36"/>
                  </a:lnTo>
                  <a:lnTo>
                    <a:pt x="324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30" y="36"/>
                  </a:lnTo>
                  <a:lnTo>
                    <a:pt x="333" y="36"/>
                  </a:lnTo>
                  <a:lnTo>
                    <a:pt x="336" y="36"/>
                  </a:lnTo>
                  <a:lnTo>
                    <a:pt x="339" y="33"/>
                  </a:lnTo>
                  <a:lnTo>
                    <a:pt x="345" y="30"/>
                  </a:lnTo>
                  <a:lnTo>
                    <a:pt x="351" y="30"/>
                  </a:lnTo>
                  <a:lnTo>
                    <a:pt x="354" y="27"/>
                  </a:lnTo>
                  <a:lnTo>
                    <a:pt x="360" y="24"/>
                  </a:lnTo>
                  <a:lnTo>
                    <a:pt x="366" y="21"/>
                  </a:lnTo>
                  <a:lnTo>
                    <a:pt x="369" y="18"/>
                  </a:lnTo>
                  <a:lnTo>
                    <a:pt x="375" y="15"/>
                  </a:lnTo>
                  <a:lnTo>
                    <a:pt x="378" y="12"/>
                  </a:lnTo>
                  <a:lnTo>
                    <a:pt x="384" y="12"/>
                  </a:lnTo>
                  <a:lnTo>
                    <a:pt x="387" y="12"/>
                  </a:lnTo>
                  <a:lnTo>
                    <a:pt x="387" y="12"/>
                  </a:lnTo>
                  <a:lnTo>
                    <a:pt x="390" y="9"/>
                  </a:lnTo>
                  <a:lnTo>
                    <a:pt x="393" y="9"/>
                  </a:lnTo>
                  <a:lnTo>
                    <a:pt x="393" y="12"/>
                  </a:lnTo>
                  <a:lnTo>
                    <a:pt x="396" y="12"/>
                  </a:lnTo>
                  <a:lnTo>
                    <a:pt x="399" y="12"/>
                  </a:lnTo>
                  <a:lnTo>
                    <a:pt x="399" y="12"/>
                  </a:lnTo>
                  <a:lnTo>
                    <a:pt x="399" y="15"/>
                  </a:lnTo>
                  <a:lnTo>
                    <a:pt x="402" y="15"/>
                  </a:lnTo>
                  <a:lnTo>
                    <a:pt x="402" y="18"/>
                  </a:lnTo>
                  <a:lnTo>
                    <a:pt x="402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2" y="27"/>
                  </a:lnTo>
                  <a:lnTo>
                    <a:pt x="402" y="27"/>
                  </a:lnTo>
                  <a:lnTo>
                    <a:pt x="402" y="30"/>
                  </a:lnTo>
                  <a:lnTo>
                    <a:pt x="402" y="33"/>
                  </a:lnTo>
                  <a:lnTo>
                    <a:pt x="399" y="39"/>
                  </a:lnTo>
                  <a:lnTo>
                    <a:pt x="396" y="45"/>
                  </a:lnTo>
                  <a:lnTo>
                    <a:pt x="393" y="51"/>
                  </a:lnTo>
                  <a:lnTo>
                    <a:pt x="390" y="57"/>
                  </a:lnTo>
                  <a:lnTo>
                    <a:pt x="390" y="63"/>
                  </a:lnTo>
                  <a:lnTo>
                    <a:pt x="387" y="69"/>
                  </a:lnTo>
                  <a:lnTo>
                    <a:pt x="384" y="75"/>
                  </a:lnTo>
                  <a:lnTo>
                    <a:pt x="381" y="78"/>
                  </a:lnTo>
                  <a:lnTo>
                    <a:pt x="381" y="81"/>
                  </a:lnTo>
                  <a:lnTo>
                    <a:pt x="378" y="81"/>
                  </a:lnTo>
                  <a:lnTo>
                    <a:pt x="378" y="84"/>
                  </a:lnTo>
                  <a:lnTo>
                    <a:pt x="378" y="87"/>
                  </a:lnTo>
                  <a:lnTo>
                    <a:pt x="369" y="105"/>
                  </a:lnTo>
                  <a:lnTo>
                    <a:pt x="363" y="125"/>
                  </a:lnTo>
                  <a:lnTo>
                    <a:pt x="348" y="164"/>
                  </a:lnTo>
                  <a:lnTo>
                    <a:pt x="339" y="182"/>
                  </a:lnTo>
                  <a:lnTo>
                    <a:pt x="330" y="203"/>
                  </a:lnTo>
                  <a:lnTo>
                    <a:pt x="321" y="221"/>
                  </a:lnTo>
                  <a:lnTo>
                    <a:pt x="312" y="242"/>
                  </a:lnTo>
                  <a:lnTo>
                    <a:pt x="312" y="242"/>
                  </a:lnTo>
                  <a:lnTo>
                    <a:pt x="312" y="245"/>
                  </a:lnTo>
                  <a:lnTo>
                    <a:pt x="309" y="251"/>
                  </a:lnTo>
                  <a:lnTo>
                    <a:pt x="306" y="254"/>
                  </a:lnTo>
                  <a:lnTo>
                    <a:pt x="306" y="254"/>
                  </a:lnTo>
                  <a:lnTo>
                    <a:pt x="303" y="257"/>
                  </a:lnTo>
                  <a:lnTo>
                    <a:pt x="303" y="260"/>
                  </a:lnTo>
                  <a:lnTo>
                    <a:pt x="300" y="260"/>
                  </a:lnTo>
                  <a:lnTo>
                    <a:pt x="300" y="260"/>
                  </a:lnTo>
                  <a:lnTo>
                    <a:pt x="297" y="260"/>
                  </a:lnTo>
                  <a:lnTo>
                    <a:pt x="297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1" y="260"/>
                  </a:lnTo>
                  <a:lnTo>
                    <a:pt x="291" y="257"/>
                  </a:lnTo>
                  <a:lnTo>
                    <a:pt x="291" y="257"/>
                  </a:lnTo>
                  <a:lnTo>
                    <a:pt x="288" y="254"/>
                  </a:lnTo>
                  <a:lnTo>
                    <a:pt x="288" y="254"/>
                  </a:lnTo>
                  <a:lnTo>
                    <a:pt x="288" y="251"/>
                  </a:lnTo>
                  <a:lnTo>
                    <a:pt x="285" y="248"/>
                  </a:lnTo>
                  <a:lnTo>
                    <a:pt x="285" y="245"/>
                  </a:lnTo>
                  <a:lnTo>
                    <a:pt x="285" y="245"/>
                  </a:lnTo>
                  <a:lnTo>
                    <a:pt x="285" y="242"/>
                  </a:lnTo>
                  <a:lnTo>
                    <a:pt x="288" y="242"/>
                  </a:lnTo>
                  <a:lnTo>
                    <a:pt x="288" y="239"/>
                  </a:lnTo>
                  <a:lnTo>
                    <a:pt x="288" y="239"/>
                  </a:lnTo>
                  <a:lnTo>
                    <a:pt x="291" y="239"/>
                  </a:lnTo>
                  <a:lnTo>
                    <a:pt x="291" y="236"/>
                  </a:lnTo>
                  <a:lnTo>
                    <a:pt x="294" y="233"/>
                  </a:lnTo>
                  <a:lnTo>
                    <a:pt x="300" y="233"/>
                  </a:lnTo>
                  <a:lnTo>
                    <a:pt x="300" y="230"/>
                  </a:lnTo>
                  <a:lnTo>
                    <a:pt x="303" y="227"/>
                  </a:lnTo>
                  <a:lnTo>
                    <a:pt x="303" y="227"/>
                  </a:lnTo>
                  <a:lnTo>
                    <a:pt x="306" y="224"/>
                  </a:lnTo>
                  <a:lnTo>
                    <a:pt x="309" y="221"/>
                  </a:lnTo>
                  <a:lnTo>
                    <a:pt x="309" y="218"/>
                  </a:lnTo>
                  <a:lnTo>
                    <a:pt x="312" y="218"/>
                  </a:lnTo>
                  <a:lnTo>
                    <a:pt x="312" y="215"/>
                  </a:lnTo>
                  <a:lnTo>
                    <a:pt x="312" y="212"/>
                  </a:lnTo>
                  <a:lnTo>
                    <a:pt x="315" y="209"/>
                  </a:lnTo>
                  <a:lnTo>
                    <a:pt x="315" y="209"/>
                  </a:lnTo>
                  <a:lnTo>
                    <a:pt x="315" y="206"/>
                  </a:lnTo>
                  <a:lnTo>
                    <a:pt x="315" y="203"/>
                  </a:lnTo>
                  <a:lnTo>
                    <a:pt x="315" y="200"/>
                  </a:lnTo>
                  <a:lnTo>
                    <a:pt x="312" y="194"/>
                  </a:lnTo>
                  <a:lnTo>
                    <a:pt x="312" y="191"/>
                  </a:lnTo>
                  <a:lnTo>
                    <a:pt x="312" y="188"/>
                  </a:lnTo>
                  <a:lnTo>
                    <a:pt x="309" y="182"/>
                  </a:lnTo>
                  <a:lnTo>
                    <a:pt x="309" y="179"/>
                  </a:lnTo>
                  <a:lnTo>
                    <a:pt x="306" y="173"/>
                  </a:lnTo>
                  <a:lnTo>
                    <a:pt x="306" y="170"/>
                  </a:lnTo>
                  <a:lnTo>
                    <a:pt x="306" y="164"/>
                  </a:lnTo>
                  <a:lnTo>
                    <a:pt x="306" y="161"/>
                  </a:lnTo>
                  <a:lnTo>
                    <a:pt x="306" y="158"/>
                  </a:lnTo>
                  <a:lnTo>
                    <a:pt x="306" y="155"/>
                  </a:lnTo>
                  <a:lnTo>
                    <a:pt x="306" y="155"/>
                  </a:lnTo>
                  <a:lnTo>
                    <a:pt x="306" y="152"/>
                  </a:lnTo>
                  <a:lnTo>
                    <a:pt x="306" y="146"/>
                  </a:lnTo>
                  <a:lnTo>
                    <a:pt x="309" y="143"/>
                  </a:lnTo>
                  <a:lnTo>
                    <a:pt x="309" y="137"/>
                  </a:lnTo>
                  <a:lnTo>
                    <a:pt x="309" y="131"/>
                  </a:lnTo>
                  <a:lnTo>
                    <a:pt x="312" y="125"/>
                  </a:lnTo>
                  <a:lnTo>
                    <a:pt x="312" y="119"/>
                  </a:lnTo>
                  <a:lnTo>
                    <a:pt x="315" y="113"/>
                  </a:lnTo>
                  <a:lnTo>
                    <a:pt x="315" y="107"/>
                  </a:lnTo>
                  <a:lnTo>
                    <a:pt x="315" y="102"/>
                  </a:lnTo>
                  <a:lnTo>
                    <a:pt x="315" y="96"/>
                  </a:lnTo>
                  <a:lnTo>
                    <a:pt x="315" y="93"/>
                  </a:lnTo>
                  <a:lnTo>
                    <a:pt x="315" y="90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2" y="84"/>
                  </a:lnTo>
                  <a:lnTo>
                    <a:pt x="309" y="81"/>
                  </a:lnTo>
                  <a:lnTo>
                    <a:pt x="309" y="81"/>
                  </a:lnTo>
                  <a:lnTo>
                    <a:pt x="306" y="81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297" y="78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1" y="81"/>
                  </a:lnTo>
                  <a:lnTo>
                    <a:pt x="291" y="84"/>
                  </a:lnTo>
                  <a:lnTo>
                    <a:pt x="288" y="84"/>
                  </a:lnTo>
                  <a:lnTo>
                    <a:pt x="285" y="87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0" y="93"/>
                  </a:lnTo>
                  <a:lnTo>
                    <a:pt x="277" y="93"/>
                  </a:lnTo>
                  <a:lnTo>
                    <a:pt x="277" y="93"/>
                  </a:lnTo>
                  <a:lnTo>
                    <a:pt x="274" y="93"/>
                  </a:lnTo>
                  <a:lnTo>
                    <a:pt x="274" y="93"/>
                  </a:lnTo>
                  <a:lnTo>
                    <a:pt x="271" y="93"/>
                  </a:lnTo>
                  <a:lnTo>
                    <a:pt x="265" y="93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253" y="90"/>
                  </a:lnTo>
                  <a:lnTo>
                    <a:pt x="250" y="87"/>
                  </a:lnTo>
                  <a:lnTo>
                    <a:pt x="250" y="87"/>
                  </a:lnTo>
                  <a:lnTo>
                    <a:pt x="247" y="87"/>
                  </a:lnTo>
                  <a:lnTo>
                    <a:pt x="244" y="87"/>
                  </a:lnTo>
                  <a:lnTo>
                    <a:pt x="244" y="84"/>
                  </a:lnTo>
                  <a:lnTo>
                    <a:pt x="247" y="81"/>
                  </a:lnTo>
                  <a:lnTo>
                    <a:pt x="250" y="78"/>
                  </a:lnTo>
                  <a:lnTo>
                    <a:pt x="250" y="75"/>
                  </a:lnTo>
                  <a:lnTo>
                    <a:pt x="253" y="72"/>
                  </a:lnTo>
                  <a:lnTo>
                    <a:pt x="259" y="66"/>
                  </a:lnTo>
                  <a:lnTo>
                    <a:pt x="262" y="63"/>
                  </a:lnTo>
                  <a:lnTo>
                    <a:pt x="268" y="57"/>
                  </a:lnTo>
                  <a:lnTo>
                    <a:pt x="277" y="48"/>
                  </a:lnTo>
                  <a:lnTo>
                    <a:pt x="282" y="42"/>
                  </a:lnTo>
                  <a:lnTo>
                    <a:pt x="285" y="39"/>
                  </a:lnTo>
                  <a:lnTo>
                    <a:pt x="291" y="36"/>
                  </a:lnTo>
                  <a:lnTo>
                    <a:pt x="294" y="36"/>
                  </a:lnTo>
                  <a:lnTo>
                    <a:pt x="297" y="33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6" y="27"/>
                  </a:lnTo>
                  <a:lnTo>
                    <a:pt x="309" y="27"/>
                  </a:lnTo>
                  <a:lnTo>
                    <a:pt x="312" y="27"/>
                  </a:lnTo>
                  <a:lnTo>
                    <a:pt x="312" y="24"/>
                  </a:lnTo>
                  <a:lnTo>
                    <a:pt x="315" y="24"/>
                  </a:lnTo>
                  <a:lnTo>
                    <a:pt x="315" y="21"/>
                  </a:lnTo>
                  <a:lnTo>
                    <a:pt x="318" y="21"/>
                  </a:lnTo>
                  <a:lnTo>
                    <a:pt x="318" y="18"/>
                  </a:lnTo>
                  <a:lnTo>
                    <a:pt x="318" y="18"/>
                  </a:lnTo>
                  <a:lnTo>
                    <a:pt x="318" y="15"/>
                  </a:lnTo>
                  <a:lnTo>
                    <a:pt x="318" y="12"/>
                  </a:lnTo>
                  <a:lnTo>
                    <a:pt x="318" y="9"/>
                  </a:lnTo>
                  <a:lnTo>
                    <a:pt x="318" y="9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15" y="3"/>
                  </a:lnTo>
                  <a:lnTo>
                    <a:pt x="312" y="3"/>
                  </a:lnTo>
                  <a:lnTo>
                    <a:pt x="312" y="3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0" y="6"/>
                  </a:lnTo>
                  <a:lnTo>
                    <a:pt x="297" y="9"/>
                  </a:lnTo>
                  <a:lnTo>
                    <a:pt x="294" y="12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2" y="24"/>
                  </a:lnTo>
                  <a:lnTo>
                    <a:pt x="277" y="30"/>
                  </a:lnTo>
                  <a:lnTo>
                    <a:pt x="271" y="36"/>
                  </a:lnTo>
                  <a:lnTo>
                    <a:pt x="256" y="51"/>
                  </a:lnTo>
                  <a:lnTo>
                    <a:pt x="250" y="57"/>
                  </a:lnTo>
                  <a:lnTo>
                    <a:pt x="244" y="63"/>
                  </a:lnTo>
                  <a:lnTo>
                    <a:pt x="241" y="66"/>
                  </a:lnTo>
                  <a:lnTo>
                    <a:pt x="238" y="69"/>
                  </a:lnTo>
                  <a:lnTo>
                    <a:pt x="238" y="69"/>
                  </a:lnTo>
                  <a:lnTo>
                    <a:pt x="235" y="72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26" y="72"/>
                  </a:lnTo>
                  <a:lnTo>
                    <a:pt x="226" y="72"/>
                  </a:lnTo>
                  <a:lnTo>
                    <a:pt x="223" y="72"/>
                  </a:lnTo>
                  <a:lnTo>
                    <a:pt x="223" y="72"/>
                  </a:lnTo>
                  <a:lnTo>
                    <a:pt x="220" y="72"/>
                  </a:lnTo>
                  <a:lnTo>
                    <a:pt x="217" y="72"/>
                  </a:lnTo>
                  <a:lnTo>
                    <a:pt x="214" y="72"/>
                  </a:lnTo>
                  <a:lnTo>
                    <a:pt x="211" y="72"/>
                  </a:lnTo>
                  <a:lnTo>
                    <a:pt x="205" y="72"/>
                  </a:lnTo>
                  <a:lnTo>
                    <a:pt x="199" y="72"/>
                  </a:lnTo>
                  <a:lnTo>
                    <a:pt x="196" y="75"/>
                  </a:lnTo>
                  <a:lnTo>
                    <a:pt x="193" y="75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187" y="78"/>
                  </a:lnTo>
                  <a:lnTo>
                    <a:pt x="187" y="81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1" y="87"/>
                  </a:lnTo>
                  <a:lnTo>
                    <a:pt x="181" y="90"/>
                  </a:lnTo>
                  <a:lnTo>
                    <a:pt x="184" y="90"/>
                  </a:lnTo>
                  <a:lnTo>
                    <a:pt x="187" y="90"/>
                  </a:lnTo>
                  <a:lnTo>
                    <a:pt x="196" y="93"/>
                  </a:lnTo>
                  <a:lnTo>
                    <a:pt x="202" y="93"/>
                  </a:lnTo>
                  <a:lnTo>
                    <a:pt x="205" y="93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5" y="99"/>
                  </a:lnTo>
                  <a:lnTo>
                    <a:pt x="202" y="102"/>
                  </a:lnTo>
                  <a:lnTo>
                    <a:pt x="199" y="105"/>
                  </a:lnTo>
                  <a:lnTo>
                    <a:pt x="196" y="107"/>
                  </a:lnTo>
                  <a:lnTo>
                    <a:pt x="193" y="113"/>
                  </a:lnTo>
                  <a:lnTo>
                    <a:pt x="190" y="113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9"/>
                  </a:lnTo>
                  <a:lnTo>
                    <a:pt x="187" y="122"/>
                  </a:lnTo>
                  <a:lnTo>
                    <a:pt x="187" y="125"/>
                  </a:lnTo>
                  <a:lnTo>
                    <a:pt x="190" y="125"/>
                  </a:lnTo>
                  <a:lnTo>
                    <a:pt x="193" y="122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9" y="119"/>
                  </a:lnTo>
                  <a:lnTo>
                    <a:pt x="202" y="119"/>
                  </a:lnTo>
                  <a:lnTo>
                    <a:pt x="205" y="113"/>
                  </a:lnTo>
                  <a:lnTo>
                    <a:pt x="208" y="110"/>
                  </a:lnTo>
                  <a:lnTo>
                    <a:pt x="214" y="107"/>
                  </a:lnTo>
                  <a:lnTo>
                    <a:pt x="214" y="105"/>
                  </a:lnTo>
                  <a:lnTo>
                    <a:pt x="217" y="105"/>
                  </a:lnTo>
                  <a:lnTo>
                    <a:pt x="220" y="102"/>
                  </a:lnTo>
                  <a:lnTo>
                    <a:pt x="223" y="102"/>
                  </a:lnTo>
                  <a:lnTo>
                    <a:pt x="223" y="102"/>
                  </a:lnTo>
                  <a:lnTo>
                    <a:pt x="226" y="102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35" y="102"/>
                  </a:lnTo>
                  <a:lnTo>
                    <a:pt x="238" y="102"/>
                  </a:lnTo>
                  <a:lnTo>
                    <a:pt x="244" y="102"/>
                  </a:lnTo>
                  <a:lnTo>
                    <a:pt x="250" y="102"/>
                  </a:lnTo>
                  <a:lnTo>
                    <a:pt x="250" y="105"/>
                  </a:lnTo>
                  <a:lnTo>
                    <a:pt x="253" y="105"/>
                  </a:lnTo>
                  <a:lnTo>
                    <a:pt x="256" y="105"/>
                  </a:lnTo>
                  <a:lnTo>
                    <a:pt x="256" y="105"/>
                  </a:lnTo>
                  <a:lnTo>
                    <a:pt x="256" y="110"/>
                  </a:lnTo>
                  <a:lnTo>
                    <a:pt x="253" y="113"/>
                  </a:lnTo>
                  <a:lnTo>
                    <a:pt x="253" y="116"/>
                  </a:lnTo>
                  <a:lnTo>
                    <a:pt x="250" y="119"/>
                  </a:lnTo>
                  <a:lnTo>
                    <a:pt x="247" y="125"/>
                  </a:lnTo>
                  <a:lnTo>
                    <a:pt x="244" y="128"/>
                  </a:lnTo>
                  <a:lnTo>
                    <a:pt x="244" y="131"/>
                  </a:lnTo>
                  <a:lnTo>
                    <a:pt x="241" y="137"/>
                  </a:lnTo>
                  <a:lnTo>
                    <a:pt x="232" y="143"/>
                  </a:lnTo>
                  <a:lnTo>
                    <a:pt x="229" y="149"/>
                  </a:lnTo>
                  <a:lnTo>
                    <a:pt x="226" y="152"/>
                  </a:lnTo>
                  <a:lnTo>
                    <a:pt x="223" y="155"/>
                  </a:lnTo>
                  <a:lnTo>
                    <a:pt x="220" y="158"/>
                  </a:lnTo>
                  <a:lnTo>
                    <a:pt x="217" y="161"/>
                  </a:lnTo>
                  <a:lnTo>
                    <a:pt x="214" y="164"/>
                  </a:lnTo>
                  <a:lnTo>
                    <a:pt x="214" y="161"/>
                  </a:lnTo>
                  <a:lnTo>
                    <a:pt x="211" y="161"/>
                  </a:lnTo>
                  <a:lnTo>
                    <a:pt x="208" y="161"/>
                  </a:lnTo>
                  <a:lnTo>
                    <a:pt x="208" y="158"/>
                  </a:lnTo>
                  <a:lnTo>
                    <a:pt x="205" y="158"/>
                  </a:lnTo>
                  <a:lnTo>
                    <a:pt x="202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6" y="164"/>
                  </a:lnTo>
                  <a:lnTo>
                    <a:pt x="193" y="167"/>
                  </a:lnTo>
                  <a:lnTo>
                    <a:pt x="190" y="167"/>
                  </a:lnTo>
                  <a:lnTo>
                    <a:pt x="187" y="170"/>
                  </a:lnTo>
                  <a:lnTo>
                    <a:pt x="187" y="173"/>
                  </a:lnTo>
                  <a:lnTo>
                    <a:pt x="184" y="176"/>
                  </a:lnTo>
                  <a:lnTo>
                    <a:pt x="181" y="179"/>
                  </a:lnTo>
                  <a:lnTo>
                    <a:pt x="178" y="182"/>
                  </a:lnTo>
                  <a:lnTo>
                    <a:pt x="175" y="188"/>
                  </a:lnTo>
                  <a:lnTo>
                    <a:pt x="169" y="197"/>
                  </a:lnTo>
                  <a:lnTo>
                    <a:pt x="166" y="203"/>
                  </a:lnTo>
                  <a:lnTo>
                    <a:pt x="160" y="209"/>
                  </a:lnTo>
                  <a:lnTo>
                    <a:pt x="160" y="212"/>
                  </a:lnTo>
                  <a:lnTo>
                    <a:pt x="157" y="215"/>
                  </a:lnTo>
                  <a:lnTo>
                    <a:pt x="154" y="218"/>
                  </a:lnTo>
                  <a:lnTo>
                    <a:pt x="154" y="221"/>
                  </a:lnTo>
                  <a:lnTo>
                    <a:pt x="151" y="224"/>
                  </a:lnTo>
                  <a:lnTo>
                    <a:pt x="151" y="224"/>
                  </a:lnTo>
                  <a:lnTo>
                    <a:pt x="148" y="227"/>
                  </a:lnTo>
                  <a:lnTo>
                    <a:pt x="148" y="227"/>
                  </a:lnTo>
                  <a:lnTo>
                    <a:pt x="145" y="227"/>
                  </a:lnTo>
                  <a:lnTo>
                    <a:pt x="142" y="224"/>
                  </a:lnTo>
                  <a:lnTo>
                    <a:pt x="142" y="224"/>
                  </a:lnTo>
                  <a:lnTo>
                    <a:pt x="140" y="224"/>
                  </a:lnTo>
                  <a:lnTo>
                    <a:pt x="137" y="221"/>
                  </a:lnTo>
                  <a:lnTo>
                    <a:pt x="134" y="221"/>
                  </a:lnTo>
                  <a:lnTo>
                    <a:pt x="131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2" y="221"/>
                  </a:lnTo>
                  <a:lnTo>
                    <a:pt x="122" y="224"/>
                  </a:lnTo>
                  <a:lnTo>
                    <a:pt x="122" y="227"/>
                  </a:lnTo>
                  <a:lnTo>
                    <a:pt x="119" y="227"/>
                  </a:lnTo>
                  <a:lnTo>
                    <a:pt x="119" y="230"/>
                  </a:lnTo>
                  <a:lnTo>
                    <a:pt x="119" y="233"/>
                  </a:lnTo>
                  <a:lnTo>
                    <a:pt x="119" y="236"/>
                  </a:lnTo>
                  <a:lnTo>
                    <a:pt x="122" y="239"/>
                  </a:lnTo>
                  <a:lnTo>
                    <a:pt x="122" y="242"/>
                  </a:lnTo>
                  <a:lnTo>
                    <a:pt x="122" y="245"/>
                  </a:lnTo>
                  <a:lnTo>
                    <a:pt x="122" y="248"/>
                  </a:lnTo>
                  <a:lnTo>
                    <a:pt x="125" y="248"/>
                  </a:lnTo>
                  <a:lnTo>
                    <a:pt x="125" y="251"/>
                  </a:lnTo>
                  <a:lnTo>
                    <a:pt x="128" y="254"/>
                  </a:lnTo>
                  <a:lnTo>
                    <a:pt x="128" y="257"/>
                  </a:lnTo>
                  <a:lnTo>
                    <a:pt x="131" y="257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7" y="260"/>
                  </a:lnTo>
                  <a:lnTo>
                    <a:pt x="140" y="260"/>
                  </a:lnTo>
                  <a:lnTo>
                    <a:pt x="142" y="260"/>
                  </a:lnTo>
                  <a:lnTo>
                    <a:pt x="145" y="260"/>
                  </a:lnTo>
                  <a:lnTo>
                    <a:pt x="148" y="260"/>
                  </a:lnTo>
                  <a:lnTo>
                    <a:pt x="148" y="257"/>
                  </a:lnTo>
                  <a:lnTo>
                    <a:pt x="151" y="257"/>
                  </a:lnTo>
                  <a:lnTo>
                    <a:pt x="154" y="254"/>
                  </a:lnTo>
                  <a:lnTo>
                    <a:pt x="154" y="251"/>
                  </a:lnTo>
                  <a:lnTo>
                    <a:pt x="157" y="251"/>
                  </a:lnTo>
                  <a:lnTo>
                    <a:pt x="160" y="248"/>
                  </a:lnTo>
                  <a:lnTo>
                    <a:pt x="163" y="245"/>
                  </a:lnTo>
                  <a:lnTo>
                    <a:pt x="166" y="239"/>
                  </a:lnTo>
                  <a:lnTo>
                    <a:pt x="169" y="233"/>
                  </a:lnTo>
                  <a:lnTo>
                    <a:pt x="172" y="227"/>
                  </a:lnTo>
                  <a:lnTo>
                    <a:pt x="172" y="221"/>
                  </a:lnTo>
                  <a:lnTo>
                    <a:pt x="178" y="209"/>
                  </a:lnTo>
                  <a:lnTo>
                    <a:pt x="181" y="203"/>
                  </a:lnTo>
                  <a:lnTo>
                    <a:pt x="181" y="197"/>
                  </a:lnTo>
                  <a:lnTo>
                    <a:pt x="184" y="191"/>
                  </a:lnTo>
                  <a:lnTo>
                    <a:pt x="187" y="185"/>
                  </a:lnTo>
                  <a:lnTo>
                    <a:pt x="190" y="182"/>
                  </a:lnTo>
                  <a:lnTo>
                    <a:pt x="190" y="179"/>
                  </a:lnTo>
                  <a:lnTo>
                    <a:pt x="193" y="176"/>
                  </a:lnTo>
                  <a:lnTo>
                    <a:pt x="193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9" y="182"/>
                  </a:lnTo>
                  <a:lnTo>
                    <a:pt x="199" y="182"/>
                  </a:lnTo>
                  <a:lnTo>
                    <a:pt x="202" y="185"/>
                  </a:lnTo>
                  <a:lnTo>
                    <a:pt x="202" y="188"/>
                  </a:lnTo>
                  <a:lnTo>
                    <a:pt x="202" y="191"/>
                  </a:lnTo>
                  <a:lnTo>
                    <a:pt x="199" y="194"/>
                  </a:lnTo>
                  <a:lnTo>
                    <a:pt x="199" y="194"/>
                  </a:lnTo>
                  <a:lnTo>
                    <a:pt x="199" y="197"/>
                  </a:lnTo>
                  <a:lnTo>
                    <a:pt x="196" y="200"/>
                  </a:lnTo>
                  <a:lnTo>
                    <a:pt x="193" y="203"/>
                  </a:lnTo>
                  <a:lnTo>
                    <a:pt x="193" y="209"/>
                  </a:lnTo>
                  <a:lnTo>
                    <a:pt x="190" y="212"/>
                  </a:lnTo>
                  <a:lnTo>
                    <a:pt x="184" y="218"/>
                  </a:lnTo>
                  <a:lnTo>
                    <a:pt x="178" y="224"/>
                  </a:lnTo>
                  <a:lnTo>
                    <a:pt x="175" y="230"/>
                  </a:lnTo>
                  <a:lnTo>
                    <a:pt x="172" y="233"/>
                  </a:lnTo>
                  <a:lnTo>
                    <a:pt x="169" y="239"/>
                  </a:lnTo>
                  <a:lnTo>
                    <a:pt x="166" y="242"/>
                  </a:lnTo>
                  <a:lnTo>
                    <a:pt x="166" y="245"/>
                  </a:lnTo>
                  <a:lnTo>
                    <a:pt x="163" y="248"/>
                  </a:lnTo>
                  <a:lnTo>
                    <a:pt x="163" y="251"/>
                  </a:lnTo>
                  <a:lnTo>
                    <a:pt x="160" y="254"/>
                  </a:lnTo>
                  <a:lnTo>
                    <a:pt x="160" y="257"/>
                  </a:lnTo>
                  <a:lnTo>
                    <a:pt x="160" y="260"/>
                  </a:lnTo>
                  <a:lnTo>
                    <a:pt x="160" y="260"/>
                  </a:lnTo>
                  <a:lnTo>
                    <a:pt x="160" y="263"/>
                  </a:lnTo>
                  <a:lnTo>
                    <a:pt x="163" y="266"/>
                  </a:lnTo>
                  <a:lnTo>
                    <a:pt x="166" y="263"/>
                  </a:lnTo>
                  <a:lnTo>
                    <a:pt x="172" y="260"/>
                  </a:lnTo>
                  <a:lnTo>
                    <a:pt x="175" y="257"/>
                  </a:lnTo>
                  <a:lnTo>
                    <a:pt x="178" y="254"/>
                  </a:lnTo>
                  <a:lnTo>
                    <a:pt x="181" y="251"/>
                  </a:lnTo>
                  <a:lnTo>
                    <a:pt x="184" y="245"/>
                  </a:lnTo>
                  <a:lnTo>
                    <a:pt x="187" y="242"/>
                  </a:lnTo>
                  <a:lnTo>
                    <a:pt x="190" y="236"/>
                  </a:lnTo>
                  <a:lnTo>
                    <a:pt x="196" y="227"/>
                  </a:lnTo>
                  <a:lnTo>
                    <a:pt x="199" y="224"/>
                  </a:lnTo>
                  <a:lnTo>
                    <a:pt x="202" y="218"/>
                  </a:lnTo>
                  <a:lnTo>
                    <a:pt x="205" y="215"/>
                  </a:lnTo>
                  <a:lnTo>
                    <a:pt x="208" y="212"/>
                  </a:lnTo>
                  <a:lnTo>
                    <a:pt x="211" y="206"/>
                  </a:lnTo>
                  <a:lnTo>
                    <a:pt x="217" y="203"/>
                  </a:lnTo>
                  <a:lnTo>
                    <a:pt x="220" y="209"/>
                  </a:lnTo>
                  <a:lnTo>
                    <a:pt x="223" y="212"/>
                  </a:lnTo>
                  <a:lnTo>
                    <a:pt x="226" y="218"/>
                  </a:lnTo>
                  <a:lnTo>
                    <a:pt x="229" y="221"/>
                  </a:lnTo>
                  <a:lnTo>
                    <a:pt x="235" y="230"/>
                  </a:lnTo>
                  <a:lnTo>
                    <a:pt x="238" y="236"/>
                  </a:lnTo>
                  <a:lnTo>
                    <a:pt x="241" y="239"/>
                  </a:lnTo>
                  <a:lnTo>
                    <a:pt x="235" y="242"/>
                  </a:lnTo>
                  <a:lnTo>
                    <a:pt x="232" y="242"/>
                  </a:lnTo>
                  <a:lnTo>
                    <a:pt x="226" y="242"/>
                  </a:lnTo>
                  <a:lnTo>
                    <a:pt x="223" y="242"/>
                  </a:lnTo>
                  <a:lnTo>
                    <a:pt x="217" y="242"/>
                  </a:lnTo>
                  <a:lnTo>
                    <a:pt x="214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5" y="248"/>
                  </a:lnTo>
                  <a:lnTo>
                    <a:pt x="208" y="248"/>
                  </a:lnTo>
                  <a:lnTo>
                    <a:pt x="208" y="248"/>
                  </a:lnTo>
                  <a:lnTo>
                    <a:pt x="214" y="248"/>
                  </a:lnTo>
                  <a:lnTo>
                    <a:pt x="220" y="248"/>
                  </a:lnTo>
                  <a:lnTo>
                    <a:pt x="223" y="248"/>
                  </a:lnTo>
                  <a:lnTo>
                    <a:pt x="229" y="248"/>
                  </a:lnTo>
                  <a:lnTo>
                    <a:pt x="232" y="248"/>
                  </a:lnTo>
                  <a:lnTo>
                    <a:pt x="238" y="248"/>
                  </a:lnTo>
                  <a:lnTo>
                    <a:pt x="241" y="248"/>
                  </a:lnTo>
                  <a:lnTo>
                    <a:pt x="241" y="248"/>
                  </a:lnTo>
                  <a:lnTo>
                    <a:pt x="244" y="251"/>
                  </a:lnTo>
                  <a:lnTo>
                    <a:pt x="247" y="251"/>
                  </a:lnTo>
                  <a:lnTo>
                    <a:pt x="250" y="254"/>
                  </a:lnTo>
                  <a:lnTo>
                    <a:pt x="253" y="257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59" y="257"/>
                  </a:lnTo>
                  <a:lnTo>
                    <a:pt x="262" y="260"/>
                  </a:lnTo>
                  <a:lnTo>
                    <a:pt x="262" y="260"/>
                  </a:lnTo>
                  <a:lnTo>
                    <a:pt x="265" y="260"/>
                  </a:lnTo>
                  <a:lnTo>
                    <a:pt x="268" y="260"/>
                  </a:lnTo>
                  <a:lnTo>
                    <a:pt x="268" y="257"/>
                  </a:lnTo>
                  <a:lnTo>
                    <a:pt x="271" y="257"/>
                  </a:lnTo>
                  <a:lnTo>
                    <a:pt x="274" y="254"/>
                  </a:lnTo>
                  <a:lnTo>
                    <a:pt x="274" y="257"/>
                  </a:lnTo>
                  <a:lnTo>
                    <a:pt x="277" y="257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3"/>
                  </a:lnTo>
                  <a:lnTo>
                    <a:pt x="274" y="263"/>
                  </a:lnTo>
                  <a:lnTo>
                    <a:pt x="274" y="266"/>
                  </a:lnTo>
                  <a:lnTo>
                    <a:pt x="274" y="266"/>
                  </a:lnTo>
                  <a:lnTo>
                    <a:pt x="271" y="266"/>
                  </a:lnTo>
                  <a:lnTo>
                    <a:pt x="271" y="269"/>
                  </a:lnTo>
                  <a:lnTo>
                    <a:pt x="268" y="269"/>
                  </a:lnTo>
                  <a:lnTo>
                    <a:pt x="265" y="269"/>
                  </a:lnTo>
                  <a:lnTo>
                    <a:pt x="265" y="272"/>
                  </a:lnTo>
                  <a:lnTo>
                    <a:pt x="262" y="272"/>
                  </a:lnTo>
                  <a:lnTo>
                    <a:pt x="259" y="272"/>
                  </a:lnTo>
                  <a:lnTo>
                    <a:pt x="256" y="275"/>
                  </a:lnTo>
                  <a:lnTo>
                    <a:pt x="253" y="275"/>
                  </a:lnTo>
                  <a:lnTo>
                    <a:pt x="247" y="278"/>
                  </a:lnTo>
                  <a:lnTo>
                    <a:pt x="241" y="278"/>
                  </a:lnTo>
                  <a:lnTo>
                    <a:pt x="232" y="281"/>
                  </a:lnTo>
                  <a:lnTo>
                    <a:pt x="223" y="284"/>
                  </a:lnTo>
                  <a:lnTo>
                    <a:pt x="217" y="287"/>
                  </a:lnTo>
                  <a:lnTo>
                    <a:pt x="208" y="290"/>
                  </a:lnTo>
                  <a:lnTo>
                    <a:pt x="199" y="293"/>
                  </a:lnTo>
                  <a:lnTo>
                    <a:pt x="196" y="296"/>
                  </a:lnTo>
                  <a:lnTo>
                    <a:pt x="190" y="296"/>
                  </a:lnTo>
                  <a:lnTo>
                    <a:pt x="187" y="299"/>
                  </a:lnTo>
                  <a:lnTo>
                    <a:pt x="181" y="299"/>
                  </a:lnTo>
                  <a:lnTo>
                    <a:pt x="172" y="305"/>
                  </a:lnTo>
                  <a:lnTo>
                    <a:pt x="160" y="308"/>
                  </a:lnTo>
                  <a:lnTo>
                    <a:pt x="151" y="311"/>
                  </a:lnTo>
                  <a:lnTo>
                    <a:pt x="140" y="314"/>
                  </a:lnTo>
                  <a:lnTo>
                    <a:pt x="128" y="317"/>
                  </a:lnTo>
                  <a:lnTo>
                    <a:pt x="119" y="320"/>
                  </a:lnTo>
                  <a:lnTo>
                    <a:pt x="116" y="311"/>
                  </a:lnTo>
                  <a:lnTo>
                    <a:pt x="116" y="302"/>
                  </a:lnTo>
                  <a:lnTo>
                    <a:pt x="116" y="296"/>
                  </a:lnTo>
                  <a:lnTo>
                    <a:pt x="116" y="287"/>
                  </a:lnTo>
                  <a:lnTo>
                    <a:pt x="113" y="278"/>
                  </a:lnTo>
                  <a:lnTo>
                    <a:pt x="113" y="272"/>
                  </a:lnTo>
                  <a:lnTo>
                    <a:pt x="113" y="263"/>
                  </a:lnTo>
                  <a:lnTo>
                    <a:pt x="113" y="257"/>
                  </a:lnTo>
                  <a:lnTo>
                    <a:pt x="110" y="251"/>
                  </a:lnTo>
                  <a:lnTo>
                    <a:pt x="110" y="245"/>
                  </a:lnTo>
                  <a:lnTo>
                    <a:pt x="110" y="239"/>
                  </a:lnTo>
                  <a:lnTo>
                    <a:pt x="107" y="233"/>
                  </a:lnTo>
                  <a:lnTo>
                    <a:pt x="107" y="227"/>
                  </a:lnTo>
                  <a:lnTo>
                    <a:pt x="107" y="224"/>
                  </a:lnTo>
                  <a:lnTo>
                    <a:pt x="107" y="218"/>
                  </a:lnTo>
                  <a:lnTo>
                    <a:pt x="104" y="215"/>
                  </a:lnTo>
                  <a:lnTo>
                    <a:pt x="104" y="209"/>
                  </a:lnTo>
                  <a:lnTo>
                    <a:pt x="104" y="206"/>
                  </a:lnTo>
                  <a:lnTo>
                    <a:pt x="101" y="203"/>
                  </a:lnTo>
                  <a:lnTo>
                    <a:pt x="101" y="200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98" y="191"/>
                  </a:lnTo>
                  <a:lnTo>
                    <a:pt x="98" y="191"/>
                  </a:lnTo>
                  <a:lnTo>
                    <a:pt x="98" y="188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5"/>
                  </a:lnTo>
                  <a:lnTo>
                    <a:pt x="92" y="185"/>
                  </a:lnTo>
                  <a:lnTo>
                    <a:pt x="92" y="188"/>
                  </a:lnTo>
                  <a:lnTo>
                    <a:pt x="92" y="188"/>
                  </a:lnTo>
                  <a:lnTo>
                    <a:pt x="92" y="191"/>
                  </a:lnTo>
                  <a:lnTo>
                    <a:pt x="89" y="194"/>
                  </a:lnTo>
                  <a:lnTo>
                    <a:pt x="89" y="197"/>
                  </a:lnTo>
                  <a:lnTo>
                    <a:pt x="89" y="200"/>
                  </a:lnTo>
                  <a:lnTo>
                    <a:pt x="89" y="203"/>
                  </a:lnTo>
                  <a:lnTo>
                    <a:pt x="89" y="209"/>
                  </a:lnTo>
                  <a:lnTo>
                    <a:pt x="89" y="218"/>
                  </a:lnTo>
                  <a:lnTo>
                    <a:pt x="89" y="224"/>
                  </a:lnTo>
                  <a:lnTo>
                    <a:pt x="89" y="233"/>
                  </a:lnTo>
                  <a:lnTo>
                    <a:pt x="89" y="239"/>
                  </a:lnTo>
                  <a:lnTo>
                    <a:pt x="89" y="248"/>
                  </a:lnTo>
                  <a:lnTo>
                    <a:pt x="89" y="254"/>
                  </a:lnTo>
                  <a:lnTo>
                    <a:pt x="89" y="257"/>
                  </a:lnTo>
                  <a:lnTo>
                    <a:pt x="89" y="260"/>
                  </a:lnTo>
                  <a:lnTo>
                    <a:pt x="89" y="263"/>
                  </a:lnTo>
                  <a:lnTo>
                    <a:pt x="89" y="266"/>
                  </a:lnTo>
                  <a:lnTo>
                    <a:pt x="89" y="269"/>
                  </a:lnTo>
                  <a:lnTo>
                    <a:pt x="89" y="269"/>
                  </a:lnTo>
                  <a:lnTo>
                    <a:pt x="89" y="272"/>
                  </a:lnTo>
                  <a:lnTo>
                    <a:pt x="89" y="275"/>
                  </a:lnTo>
                  <a:lnTo>
                    <a:pt x="89" y="278"/>
                  </a:lnTo>
                  <a:lnTo>
                    <a:pt x="89" y="281"/>
                  </a:lnTo>
                  <a:lnTo>
                    <a:pt x="89" y="287"/>
                  </a:lnTo>
                  <a:lnTo>
                    <a:pt x="92" y="293"/>
                  </a:lnTo>
                  <a:lnTo>
                    <a:pt x="92" y="299"/>
                  </a:lnTo>
                  <a:lnTo>
                    <a:pt x="95" y="305"/>
                  </a:lnTo>
                  <a:lnTo>
                    <a:pt x="95" y="308"/>
                  </a:lnTo>
                  <a:lnTo>
                    <a:pt x="95" y="314"/>
                  </a:lnTo>
                  <a:lnTo>
                    <a:pt x="98" y="323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8" y="329"/>
                  </a:lnTo>
                  <a:lnTo>
                    <a:pt x="98" y="332"/>
                  </a:lnTo>
                  <a:lnTo>
                    <a:pt x="95" y="338"/>
                  </a:lnTo>
                  <a:lnTo>
                    <a:pt x="95" y="338"/>
                  </a:lnTo>
                  <a:lnTo>
                    <a:pt x="95" y="341"/>
                  </a:lnTo>
                  <a:lnTo>
                    <a:pt x="95" y="344"/>
                  </a:lnTo>
                  <a:lnTo>
                    <a:pt x="95" y="347"/>
                  </a:lnTo>
                  <a:lnTo>
                    <a:pt x="98" y="347"/>
                  </a:lnTo>
                  <a:lnTo>
                    <a:pt x="98" y="350"/>
                  </a:lnTo>
                  <a:lnTo>
                    <a:pt x="101" y="350"/>
                  </a:lnTo>
                  <a:lnTo>
                    <a:pt x="101" y="353"/>
                  </a:lnTo>
                  <a:lnTo>
                    <a:pt x="104" y="353"/>
                  </a:lnTo>
                  <a:lnTo>
                    <a:pt x="104" y="353"/>
                  </a:lnTo>
                  <a:lnTo>
                    <a:pt x="107" y="353"/>
                  </a:lnTo>
                  <a:lnTo>
                    <a:pt x="107" y="353"/>
                  </a:lnTo>
                  <a:lnTo>
                    <a:pt x="110" y="353"/>
                  </a:lnTo>
                  <a:lnTo>
                    <a:pt x="113" y="353"/>
                  </a:lnTo>
                  <a:lnTo>
                    <a:pt x="113" y="353"/>
                  </a:lnTo>
                  <a:lnTo>
                    <a:pt x="116" y="353"/>
                  </a:lnTo>
                  <a:lnTo>
                    <a:pt x="119" y="353"/>
                  </a:lnTo>
                  <a:lnTo>
                    <a:pt x="122" y="353"/>
                  </a:lnTo>
                  <a:lnTo>
                    <a:pt x="128" y="350"/>
                  </a:lnTo>
                  <a:lnTo>
                    <a:pt x="131" y="347"/>
                  </a:lnTo>
                  <a:lnTo>
                    <a:pt x="137" y="344"/>
                  </a:lnTo>
                  <a:lnTo>
                    <a:pt x="142" y="341"/>
                  </a:lnTo>
                  <a:lnTo>
                    <a:pt x="148" y="338"/>
                  </a:lnTo>
                  <a:lnTo>
                    <a:pt x="154" y="335"/>
                  </a:lnTo>
                  <a:lnTo>
                    <a:pt x="160" y="329"/>
                  </a:lnTo>
                  <a:lnTo>
                    <a:pt x="166" y="326"/>
                  </a:lnTo>
                  <a:lnTo>
                    <a:pt x="172" y="323"/>
                  </a:lnTo>
                  <a:lnTo>
                    <a:pt x="178" y="320"/>
                  </a:lnTo>
                  <a:lnTo>
                    <a:pt x="181" y="317"/>
                  </a:lnTo>
                  <a:lnTo>
                    <a:pt x="187" y="314"/>
                  </a:lnTo>
                  <a:lnTo>
                    <a:pt x="187" y="314"/>
                  </a:lnTo>
                  <a:lnTo>
                    <a:pt x="190" y="311"/>
                  </a:lnTo>
                  <a:lnTo>
                    <a:pt x="199" y="308"/>
                  </a:lnTo>
                  <a:lnTo>
                    <a:pt x="211" y="302"/>
                  </a:lnTo>
                  <a:lnTo>
                    <a:pt x="220" y="296"/>
                  </a:lnTo>
                  <a:lnTo>
                    <a:pt x="232" y="293"/>
                  </a:lnTo>
                  <a:lnTo>
                    <a:pt x="244" y="287"/>
                  </a:lnTo>
                  <a:lnTo>
                    <a:pt x="253" y="284"/>
                  </a:lnTo>
                  <a:lnTo>
                    <a:pt x="265" y="281"/>
                  </a:lnTo>
                  <a:lnTo>
                    <a:pt x="277" y="275"/>
                  </a:lnTo>
                  <a:lnTo>
                    <a:pt x="277" y="281"/>
                  </a:lnTo>
                  <a:lnTo>
                    <a:pt x="277" y="287"/>
                  </a:lnTo>
                  <a:lnTo>
                    <a:pt x="280" y="290"/>
                  </a:lnTo>
                  <a:lnTo>
                    <a:pt x="280" y="293"/>
                  </a:lnTo>
                  <a:lnTo>
                    <a:pt x="280" y="296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5" y="302"/>
                  </a:lnTo>
                  <a:lnTo>
                    <a:pt x="285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91" y="302"/>
                  </a:lnTo>
                  <a:lnTo>
                    <a:pt x="291" y="302"/>
                  </a:lnTo>
                  <a:lnTo>
                    <a:pt x="291" y="299"/>
                  </a:lnTo>
                  <a:lnTo>
                    <a:pt x="294" y="299"/>
                  </a:lnTo>
                  <a:lnTo>
                    <a:pt x="294" y="299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7" y="293"/>
                  </a:lnTo>
                  <a:lnTo>
                    <a:pt x="300" y="290"/>
                  </a:lnTo>
                  <a:lnTo>
                    <a:pt x="300" y="290"/>
                  </a:lnTo>
                  <a:lnTo>
                    <a:pt x="303" y="287"/>
                  </a:lnTo>
                  <a:lnTo>
                    <a:pt x="306" y="284"/>
                  </a:lnTo>
                  <a:lnTo>
                    <a:pt x="309" y="281"/>
                  </a:lnTo>
                  <a:lnTo>
                    <a:pt x="309" y="278"/>
                  </a:lnTo>
                  <a:lnTo>
                    <a:pt x="312" y="275"/>
                  </a:lnTo>
                  <a:lnTo>
                    <a:pt x="315" y="272"/>
                  </a:lnTo>
                  <a:lnTo>
                    <a:pt x="318" y="269"/>
                  </a:lnTo>
                  <a:lnTo>
                    <a:pt x="321" y="266"/>
                  </a:lnTo>
                  <a:lnTo>
                    <a:pt x="321" y="266"/>
                  </a:lnTo>
                  <a:lnTo>
                    <a:pt x="324" y="263"/>
                  </a:lnTo>
                  <a:lnTo>
                    <a:pt x="327" y="263"/>
                  </a:lnTo>
                  <a:lnTo>
                    <a:pt x="330" y="260"/>
                  </a:lnTo>
                  <a:lnTo>
                    <a:pt x="333" y="260"/>
                  </a:lnTo>
                  <a:lnTo>
                    <a:pt x="339" y="257"/>
                  </a:lnTo>
                  <a:lnTo>
                    <a:pt x="342" y="257"/>
                  </a:lnTo>
                  <a:lnTo>
                    <a:pt x="345" y="254"/>
                  </a:lnTo>
                  <a:lnTo>
                    <a:pt x="351" y="254"/>
                  </a:lnTo>
                  <a:lnTo>
                    <a:pt x="366" y="248"/>
                  </a:lnTo>
                  <a:lnTo>
                    <a:pt x="381" y="245"/>
                  </a:lnTo>
                  <a:lnTo>
                    <a:pt x="399" y="239"/>
                  </a:lnTo>
                  <a:lnTo>
                    <a:pt x="405" y="239"/>
                  </a:lnTo>
                  <a:lnTo>
                    <a:pt x="414" y="236"/>
                  </a:lnTo>
                  <a:lnTo>
                    <a:pt x="417" y="236"/>
                  </a:lnTo>
                  <a:lnTo>
                    <a:pt x="419" y="233"/>
                  </a:lnTo>
                  <a:lnTo>
                    <a:pt x="425" y="233"/>
                  </a:lnTo>
                  <a:lnTo>
                    <a:pt x="428" y="233"/>
                  </a:lnTo>
                  <a:lnTo>
                    <a:pt x="437" y="230"/>
                  </a:lnTo>
                  <a:lnTo>
                    <a:pt x="446" y="230"/>
                  </a:lnTo>
                  <a:lnTo>
                    <a:pt x="455" y="227"/>
                  </a:lnTo>
                  <a:lnTo>
                    <a:pt x="458" y="227"/>
                  </a:lnTo>
                  <a:lnTo>
                    <a:pt x="464" y="227"/>
                  </a:lnTo>
                  <a:lnTo>
                    <a:pt x="467" y="227"/>
                  </a:lnTo>
                  <a:lnTo>
                    <a:pt x="470" y="224"/>
                  </a:lnTo>
                  <a:lnTo>
                    <a:pt x="473" y="227"/>
                  </a:lnTo>
                  <a:lnTo>
                    <a:pt x="476" y="227"/>
                  </a:lnTo>
                  <a:lnTo>
                    <a:pt x="476" y="230"/>
                  </a:lnTo>
                  <a:lnTo>
                    <a:pt x="476" y="233"/>
                  </a:lnTo>
                  <a:lnTo>
                    <a:pt x="473" y="236"/>
                  </a:lnTo>
                  <a:lnTo>
                    <a:pt x="473" y="239"/>
                  </a:lnTo>
                  <a:lnTo>
                    <a:pt x="470" y="239"/>
                  </a:lnTo>
                  <a:lnTo>
                    <a:pt x="467" y="242"/>
                  </a:lnTo>
                  <a:lnTo>
                    <a:pt x="467" y="245"/>
                  </a:lnTo>
                  <a:lnTo>
                    <a:pt x="464" y="248"/>
                  </a:lnTo>
                  <a:lnTo>
                    <a:pt x="461" y="251"/>
                  </a:lnTo>
                  <a:lnTo>
                    <a:pt x="458" y="251"/>
                  </a:lnTo>
                  <a:lnTo>
                    <a:pt x="452" y="257"/>
                  </a:lnTo>
                  <a:lnTo>
                    <a:pt x="443" y="260"/>
                  </a:lnTo>
                  <a:lnTo>
                    <a:pt x="437" y="263"/>
                  </a:lnTo>
                  <a:lnTo>
                    <a:pt x="428" y="269"/>
                  </a:lnTo>
                  <a:lnTo>
                    <a:pt x="422" y="272"/>
                  </a:lnTo>
                  <a:lnTo>
                    <a:pt x="414" y="275"/>
                  </a:lnTo>
                  <a:lnTo>
                    <a:pt x="408" y="275"/>
                  </a:lnTo>
                  <a:lnTo>
                    <a:pt x="399" y="278"/>
                  </a:lnTo>
                  <a:lnTo>
                    <a:pt x="393" y="281"/>
                  </a:lnTo>
                  <a:lnTo>
                    <a:pt x="390" y="281"/>
                  </a:lnTo>
                  <a:lnTo>
                    <a:pt x="387" y="284"/>
                  </a:lnTo>
                  <a:lnTo>
                    <a:pt x="384" y="284"/>
                  </a:lnTo>
                  <a:lnTo>
                    <a:pt x="381" y="284"/>
                  </a:lnTo>
                  <a:lnTo>
                    <a:pt x="366" y="290"/>
                  </a:lnTo>
                  <a:lnTo>
                    <a:pt x="354" y="293"/>
                  </a:lnTo>
                  <a:lnTo>
                    <a:pt x="324" y="302"/>
                  </a:lnTo>
                  <a:lnTo>
                    <a:pt x="312" y="308"/>
                  </a:lnTo>
                  <a:lnTo>
                    <a:pt x="297" y="311"/>
                  </a:lnTo>
                  <a:lnTo>
                    <a:pt x="282" y="317"/>
                  </a:lnTo>
                  <a:lnTo>
                    <a:pt x="271" y="320"/>
                  </a:lnTo>
                  <a:lnTo>
                    <a:pt x="268" y="323"/>
                  </a:lnTo>
                  <a:lnTo>
                    <a:pt x="265" y="323"/>
                  </a:lnTo>
                  <a:lnTo>
                    <a:pt x="262" y="326"/>
                  </a:lnTo>
                  <a:lnTo>
                    <a:pt x="259" y="326"/>
                  </a:lnTo>
                  <a:lnTo>
                    <a:pt x="253" y="329"/>
                  </a:lnTo>
                  <a:lnTo>
                    <a:pt x="244" y="332"/>
                  </a:lnTo>
                  <a:lnTo>
                    <a:pt x="238" y="335"/>
                  </a:lnTo>
                  <a:lnTo>
                    <a:pt x="229" y="341"/>
                  </a:lnTo>
                  <a:lnTo>
                    <a:pt x="223" y="344"/>
                  </a:lnTo>
                  <a:lnTo>
                    <a:pt x="214" y="350"/>
                  </a:lnTo>
                  <a:lnTo>
                    <a:pt x="208" y="353"/>
                  </a:lnTo>
                  <a:lnTo>
                    <a:pt x="202" y="359"/>
                  </a:lnTo>
                  <a:lnTo>
                    <a:pt x="199" y="362"/>
                  </a:lnTo>
                  <a:lnTo>
                    <a:pt x="196" y="365"/>
                  </a:lnTo>
                  <a:lnTo>
                    <a:pt x="193" y="368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84" y="374"/>
                  </a:lnTo>
                  <a:lnTo>
                    <a:pt x="181" y="377"/>
                  </a:lnTo>
                  <a:lnTo>
                    <a:pt x="181" y="380"/>
                  </a:lnTo>
                  <a:lnTo>
                    <a:pt x="178" y="383"/>
                  </a:lnTo>
                  <a:lnTo>
                    <a:pt x="178" y="386"/>
                  </a:lnTo>
                  <a:lnTo>
                    <a:pt x="178" y="389"/>
                  </a:lnTo>
                  <a:lnTo>
                    <a:pt x="175" y="392"/>
                  </a:lnTo>
                  <a:lnTo>
                    <a:pt x="175" y="395"/>
                  </a:lnTo>
                  <a:lnTo>
                    <a:pt x="175" y="401"/>
                  </a:lnTo>
                  <a:lnTo>
                    <a:pt x="178" y="404"/>
                  </a:lnTo>
                  <a:lnTo>
                    <a:pt x="178" y="407"/>
                  </a:lnTo>
                  <a:lnTo>
                    <a:pt x="181" y="407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187" y="413"/>
                  </a:lnTo>
                  <a:lnTo>
                    <a:pt x="193" y="413"/>
                  </a:lnTo>
                  <a:lnTo>
                    <a:pt x="196" y="413"/>
                  </a:lnTo>
                  <a:lnTo>
                    <a:pt x="199" y="413"/>
                  </a:lnTo>
                  <a:lnTo>
                    <a:pt x="202" y="413"/>
                  </a:lnTo>
                  <a:lnTo>
                    <a:pt x="208" y="410"/>
                  </a:lnTo>
                  <a:lnTo>
                    <a:pt x="211" y="410"/>
                  </a:lnTo>
                  <a:lnTo>
                    <a:pt x="217" y="410"/>
                  </a:lnTo>
                  <a:lnTo>
                    <a:pt x="223" y="407"/>
                  </a:lnTo>
                  <a:lnTo>
                    <a:pt x="232" y="404"/>
                  </a:lnTo>
                  <a:lnTo>
                    <a:pt x="241" y="401"/>
                  </a:lnTo>
                  <a:lnTo>
                    <a:pt x="250" y="398"/>
                  </a:lnTo>
                  <a:lnTo>
                    <a:pt x="256" y="395"/>
                  </a:lnTo>
                  <a:lnTo>
                    <a:pt x="259" y="395"/>
                  </a:lnTo>
                  <a:lnTo>
                    <a:pt x="265" y="392"/>
                  </a:lnTo>
                  <a:lnTo>
                    <a:pt x="268" y="392"/>
                  </a:lnTo>
                  <a:lnTo>
                    <a:pt x="271" y="389"/>
                  </a:lnTo>
                  <a:lnTo>
                    <a:pt x="274" y="389"/>
                  </a:lnTo>
                  <a:lnTo>
                    <a:pt x="277" y="386"/>
                  </a:lnTo>
                  <a:lnTo>
                    <a:pt x="280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9"/>
                  </a:lnTo>
                  <a:lnTo>
                    <a:pt x="280" y="392"/>
                  </a:lnTo>
                  <a:lnTo>
                    <a:pt x="277" y="398"/>
                  </a:lnTo>
                  <a:lnTo>
                    <a:pt x="274" y="401"/>
                  </a:lnTo>
                  <a:lnTo>
                    <a:pt x="268" y="407"/>
                  </a:lnTo>
                  <a:lnTo>
                    <a:pt x="259" y="413"/>
                  </a:lnTo>
                  <a:lnTo>
                    <a:pt x="253" y="422"/>
                  </a:lnTo>
                  <a:lnTo>
                    <a:pt x="247" y="428"/>
                  </a:lnTo>
                  <a:lnTo>
                    <a:pt x="244" y="431"/>
                  </a:lnTo>
                  <a:lnTo>
                    <a:pt x="241" y="434"/>
                  </a:lnTo>
                  <a:lnTo>
                    <a:pt x="241" y="440"/>
                  </a:lnTo>
                  <a:lnTo>
                    <a:pt x="238" y="443"/>
                  </a:lnTo>
                  <a:lnTo>
                    <a:pt x="235" y="446"/>
                  </a:lnTo>
                  <a:lnTo>
                    <a:pt x="235" y="449"/>
                  </a:lnTo>
                  <a:lnTo>
                    <a:pt x="235" y="451"/>
                  </a:lnTo>
                  <a:lnTo>
                    <a:pt x="232" y="451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6" y="463"/>
                  </a:lnTo>
                  <a:lnTo>
                    <a:pt x="223" y="463"/>
                  </a:lnTo>
                  <a:lnTo>
                    <a:pt x="220" y="463"/>
                  </a:lnTo>
                  <a:lnTo>
                    <a:pt x="220" y="463"/>
                  </a:lnTo>
                  <a:lnTo>
                    <a:pt x="217" y="466"/>
                  </a:lnTo>
                  <a:lnTo>
                    <a:pt x="208" y="469"/>
                  </a:lnTo>
                  <a:lnTo>
                    <a:pt x="196" y="472"/>
                  </a:lnTo>
                  <a:lnTo>
                    <a:pt x="187" y="475"/>
                  </a:lnTo>
                  <a:lnTo>
                    <a:pt x="178" y="478"/>
                  </a:lnTo>
                  <a:lnTo>
                    <a:pt x="166" y="484"/>
                  </a:lnTo>
                  <a:lnTo>
                    <a:pt x="157" y="487"/>
                  </a:lnTo>
                  <a:lnTo>
                    <a:pt x="140" y="496"/>
                  </a:lnTo>
                  <a:lnTo>
                    <a:pt x="119" y="505"/>
                  </a:lnTo>
                  <a:lnTo>
                    <a:pt x="110" y="511"/>
                  </a:lnTo>
                  <a:lnTo>
                    <a:pt x="101" y="514"/>
                  </a:lnTo>
                  <a:lnTo>
                    <a:pt x="98" y="517"/>
                  </a:lnTo>
                  <a:lnTo>
                    <a:pt x="92" y="520"/>
                  </a:lnTo>
                  <a:lnTo>
                    <a:pt x="86" y="523"/>
                  </a:lnTo>
                  <a:lnTo>
                    <a:pt x="77" y="526"/>
                  </a:lnTo>
                  <a:lnTo>
                    <a:pt x="68" y="532"/>
                  </a:lnTo>
                  <a:lnTo>
                    <a:pt x="59" y="538"/>
                  </a:lnTo>
                  <a:lnTo>
                    <a:pt x="56" y="538"/>
                  </a:lnTo>
                  <a:lnTo>
                    <a:pt x="50" y="541"/>
                  </a:lnTo>
                  <a:lnTo>
                    <a:pt x="47" y="541"/>
                  </a:lnTo>
                  <a:lnTo>
                    <a:pt x="41" y="544"/>
                  </a:lnTo>
                  <a:lnTo>
                    <a:pt x="38" y="544"/>
                  </a:lnTo>
                  <a:lnTo>
                    <a:pt x="35" y="547"/>
                  </a:lnTo>
                  <a:lnTo>
                    <a:pt x="32" y="547"/>
                  </a:lnTo>
                  <a:lnTo>
                    <a:pt x="29" y="547"/>
                  </a:lnTo>
                  <a:lnTo>
                    <a:pt x="26" y="547"/>
                  </a:lnTo>
                  <a:lnTo>
                    <a:pt x="23" y="547"/>
                  </a:lnTo>
                  <a:lnTo>
                    <a:pt x="20" y="544"/>
                  </a:lnTo>
                  <a:lnTo>
                    <a:pt x="14" y="544"/>
                  </a:lnTo>
                  <a:lnTo>
                    <a:pt x="11" y="544"/>
                  </a:lnTo>
                  <a:lnTo>
                    <a:pt x="8" y="544"/>
                  </a:lnTo>
                  <a:lnTo>
                    <a:pt x="5" y="544"/>
                  </a:lnTo>
                  <a:lnTo>
                    <a:pt x="3" y="544"/>
                  </a:lnTo>
                  <a:lnTo>
                    <a:pt x="3" y="547"/>
                  </a:lnTo>
                  <a:lnTo>
                    <a:pt x="0" y="547"/>
                  </a:lnTo>
                  <a:lnTo>
                    <a:pt x="0" y="550"/>
                  </a:lnTo>
                  <a:lnTo>
                    <a:pt x="0" y="553"/>
                  </a:lnTo>
                  <a:lnTo>
                    <a:pt x="0" y="553"/>
                  </a:lnTo>
                  <a:lnTo>
                    <a:pt x="0" y="556"/>
                  </a:lnTo>
                  <a:lnTo>
                    <a:pt x="0" y="559"/>
                  </a:lnTo>
                  <a:lnTo>
                    <a:pt x="3" y="559"/>
                  </a:lnTo>
                  <a:lnTo>
                    <a:pt x="3" y="562"/>
                  </a:lnTo>
                  <a:lnTo>
                    <a:pt x="5" y="565"/>
                  </a:lnTo>
                  <a:lnTo>
                    <a:pt x="5" y="565"/>
                  </a:lnTo>
                  <a:lnTo>
                    <a:pt x="8" y="568"/>
                  </a:lnTo>
                  <a:lnTo>
                    <a:pt x="11" y="574"/>
                  </a:lnTo>
                  <a:lnTo>
                    <a:pt x="14" y="577"/>
                  </a:lnTo>
                  <a:lnTo>
                    <a:pt x="17" y="580"/>
                  </a:lnTo>
                  <a:lnTo>
                    <a:pt x="17" y="580"/>
                  </a:lnTo>
                  <a:lnTo>
                    <a:pt x="20" y="583"/>
                  </a:lnTo>
                  <a:lnTo>
                    <a:pt x="20" y="583"/>
                  </a:lnTo>
                  <a:lnTo>
                    <a:pt x="23" y="586"/>
                  </a:lnTo>
                  <a:lnTo>
                    <a:pt x="29" y="592"/>
                  </a:lnTo>
                  <a:lnTo>
                    <a:pt x="32" y="595"/>
                  </a:lnTo>
                  <a:lnTo>
                    <a:pt x="35" y="595"/>
                  </a:lnTo>
                  <a:lnTo>
                    <a:pt x="38" y="598"/>
                  </a:lnTo>
                  <a:lnTo>
                    <a:pt x="44" y="601"/>
                  </a:lnTo>
                  <a:lnTo>
                    <a:pt x="47" y="601"/>
                  </a:lnTo>
                  <a:lnTo>
                    <a:pt x="50" y="601"/>
                  </a:lnTo>
                  <a:lnTo>
                    <a:pt x="53" y="601"/>
                  </a:lnTo>
                  <a:lnTo>
                    <a:pt x="59" y="601"/>
                  </a:lnTo>
                  <a:lnTo>
                    <a:pt x="62" y="601"/>
                  </a:lnTo>
                  <a:lnTo>
                    <a:pt x="65" y="598"/>
                  </a:lnTo>
                  <a:lnTo>
                    <a:pt x="71" y="598"/>
                  </a:lnTo>
                  <a:lnTo>
                    <a:pt x="74" y="595"/>
                  </a:lnTo>
                  <a:lnTo>
                    <a:pt x="80" y="595"/>
                  </a:lnTo>
                  <a:lnTo>
                    <a:pt x="86" y="592"/>
                  </a:lnTo>
                  <a:lnTo>
                    <a:pt x="95" y="589"/>
                  </a:lnTo>
                  <a:lnTo>
                    <a:pt x="104" y="583"/>
                  </a:lnTo>
                  <a:lnTo>
                    <a:pt x="116" y="577"/>
                  </a:lnTo>
                  <a:lnTo>
                    <a:pt x="125" y="571"/>
                  </a:lnTo>
                  <a:lnTo>
                    <a:pt x="134" y="565"/>
                  </a:lnTo>
                  <a:lnTo>
                    <a:pt x="142" y="559"/>
                  </a:lnTo>
                  <a:lnTo>
                    <a:pt x="151" y="553"/>
                  </a:lnTo>
                  <a:lnTo>
                    <a:pt x="160" y="547"/>
                  </a:lnTo>
                  <a:lnTo>
                    <a:pt x="163" y="544"/>
                  </a:lnTo>
                  <a:lnTo>
                    <a:pt x="169" y="544"/>
                  </a:lnTo>
                  <a:lnTo>
                    <a:pt x="172" y="541"/>
                  </a:lnTo>
                  <a:lnTo>
                    <a:pt x="175" y="538"/>
                  </a:lnTo>
                  <a:lnTo>
                    <a:pt x="181" y="535"/>
                  </a:lnTo>
                  <a:lnTo>
                    <a:pt x="187" y="532"/>
                  </a:lnTo>
                  <a:lnTo>
                    <a:pt x="196" y="529"/>
                  </a:lnTo>
                  <a:lnTo>
                    <a:pt x="205" y="523"/>
                  </a:lnTo>
                  <a:lnTo>
                    <a:pt x="211" y="520"/>
                  </a:lnTo>
                  <a:lnTo>
                    <a:pt x="217" y="520"/>
                  </a:lnTo>
                  <a:lnTo>
                    <a:pt x="220" y="517"/>
                  </a:lnTo>
                  <a:lnTo>
                    <a:pt x="226" y="517"/>
                  </a:lnTo>
                  <a:lnTo>
                    <a:pt x="232" y="514"/>
                  </a:lnTo>
                  <a:lnTo>
                    <a:pt x="235" y="514"/>
                  </a:lnTo>
                  <a:lnTo>
                    <a:pt x="238" y="526"/>
                  </a:lnTo>
                  <a:lnTo>
                    <a:pt x="238" y="538"/>
                  </a:lnTo>
                  <a:lnTo>
                    <a:pt x="241" y="553"/>
                  </a:lnTo>
                  <a:lnTo>
                    <a:pt x="241" y="565"/>
                  </a:lnTo>
                  <a:lnTo>
                    <a:pt x="241" y="580"/>
                  </a:lnTo>
                  <a:lnTo>
                    <a:pt x="244" y="592"/>
                  </a:lnTo>
                  <a:lnTo>
                    <a:pt x="244" y="604"/>
                  </a:lnTo>
                  <a:lnTo>
                    <a:pt x="244" y="619"/>
                  </a:lnTo>
                  <a:lnTo>
                    <a:pt x="247" y="625"/>
                  </a:lnTo>
                  <a:lnTo>
                    <a:pt x="247" y="631"/>
                  </a:lnTo>
                  <a:lnTo>
                    <a:pt x="247" y="640"/>
                  </a:lnTo>
                  <a:lnTo>
                    <a:pt x="247" y="646"/>
                  </a:lnTo>
                  <a:lnTo>
                    <a:pt x="247" y="649"/>
                  </a:lnTo>
                  <a:lnTo>
                    <a:pt x="247" y="655"/>
                  </a:lnTo>
                  <a:lnTo>
                    <a:pt x="247" y="661"/>
                  </a:lnTo>
                  <a:lnTo>
                    <a:pt x="244" y="664"/>
                  </a:lnTo>
                  <a:lnTo>
                    <a:pt x="244" y="667"/>
                  </a:lnTo>
                  <a:lnTo>
                    <a:pt x="241" y="667"/>
                  </a:lnTo>
                  <a:lnTo>
                    <a:pt x="241" y="670"/>
                  </a:lnTo>
                  <a:lnTo>
                    <a:pt x="241" y="673"/>
                  </a:lnTo>
                  <a:lnTo>
                    <a:pt x="238" y="673"/>
                  </a:lnTo>
                  <a:lnTo>
                    <a:pt x="235" y="673"/>
                  </a:lnTo>
                  <a:lnTo>
                    <a:pt x="235" y="676"/>
                  </a:lnTo>
                  <a:lnTo>
                    <a:pt x="232" y="676"/>
                  </a:lnTo>
                  <a:lnTo>
                    <a:pt x="229" y="679"/>
                  </a:lnTo>
                  <a:lnTo>
                    <a:pt x="226" y="679"/>
                  </a:lnTo>
                  <a:lnTo>
                    <a:pt x="223" y="679"/>
                  </a:lnTo>
                  <a:lnTo>
                    <a:pt x="220" y="679"/>
                  </a:lnTo>
                  <a:lnTo>
                    <a:pt x="217" y="679"/>
                  </a:lnTo>
                  <a:lnTo>
                    <a:pt x="214" y="679"/>
                  </a:lnTo>
                  <a:lnTo>
                    <a:pt x="211" y="679"/>
                  </a:lnTo>
                  <a:lnTo>
                    <a:pt x="205" y="679"/>
                  </a:lnTo>
                  <a:lnTo>
                    <a:pt x="202" y="679"/>
                  </a:lnTo>
                  <a:lnTo>
                    <a:pt x="196" y="679"/>
                  </a:lnTo>
                  <a:lnTo>
                    <a:pt x="190" y="676"/>
                  </a:lnTo>
                  <a:lnTo>
                    <a:pt x="184" y="676"/>
                  </a:lnTo>
                  <a:lnTo>
                    <a:pt x="175" y="673"/>
                  </a:lnTo>
                  <a:lnTo>
                    <a:pt x="163" y="670"/>
                  </a:lnTo>
                  <a:lnTo>
                    <a:pt x="154" y="667"/>
                  </a:lnTo>
                  <a:lnTo>
                    <a:pt x="142" y="664"/>
                  </a:lnTo>
                  <a:lnTo>
                    <a:pt x="134" y="661"/>
                  </a:lnTo>
                  <a:lnTo>
                    <a:pt x="125" y="655"/>
                  </a:lnTo>
                  <a:lnTo>
                    <a:pt x="119" y="655"/>
                  </a:lnTo>
                  <a:lnTo>
                    <a:pt x="113" y="652"/>
                  </a:lnTo>
                  <a:lnTo>
                    <a:pt x="110" y="649"/>
                  </a:lnTo>
                  <a:lnTo>
                    <a:pt x="104" y="646"/>
                  </a:lnTo>
                  <a:lnTo>
                    <a:pt x="95" y="643"/>
                  </a:lnTo>
                  <a:lnTo>
                    <a:pt x="83" y="637"/>
                  </a:lnTo>
                  <a:lnTo>
                    <a:pt x="74" y="631"/>
                  </a:lnTo>
                  <a:lnTo>
                    <a:pt x="68" y="628"/>
                  </a:lnTo>
                  <a:lnTo>
                    <a:pt x="65" y="628"/>
                  </a:lnTo>
                  <a:lnTo>
                    <a:pt x="59" y="625"/>
                  </a:lnTo>
                  <a:lnTo>
                    <a:pt x="53" y="622"/>
                  </a:lnTo>
                  <a:lnTo>
                    <a:pt x="50" y="622"/>
                  </a:lnTo>
                  <a:lnTo>
                    <a:pt x="44" y="619"/>
                  </a:lnTo>
                  <a:lnTo>
                    <a:pt x="44" y="622"/>
                  </a:lnTo>
                  <a:lnTo>
                    <a:pt x="47" y="625"/>
                  </a:lnTo>
                  <a:lnTo>
                    <a:pt x="47" y="628"/>
                  </a:lnTo>
                  <a:lnTo>
                    <a:pt x="50" y="631"/>
                  </a:lnTo>
                  <a:lnTo>
                    <a:pt x="50" y="631"/>
                  </a:lnTo>
                  <a:lnTo>
                    <a:pt x="53" y="634"/>
                  </a:lnTo>
                  <a:lnTo>
                    <a:pt x="56" y="637"/>
                  </a:lnTo>
                  <a:lnTo>
                    <a:pt x="56" y="640"/>
                  </a:lnTo>
                  <a:lnTo>
                    <a:pt x="59" y="640"/>
                  </a:lnTo>
                  <a:lnTo>
                    <a:pt x="62" y="643"/>
                  </a:lnTo>
                  <a:lnTo>
                    <a:pt x="68" y="649"/>
                  </a:lnTo>
                  <a:lnTo>
                    <a:pt x="74" y="652"/>
                  </a:lnTo>
                  <a:lnTo>
                    <a:pt x="83" y="658"/>
                  </a:lnTo>
                  <a:lnTo>
                    <a:pt x="89" y="661"/>
                  </a:lnTo>
                  <a:lnTo>
                    <a:pt x="95" y="667"/>
                  </a:lnTo>
                  <a:lnTo>
                    <a:pt x="104" y="670"/>
                  </a:lnTo>
                  <a:lnTo>
                    <a:pt x="110" y="673"/>
                  </a:lnTo>
                  <a:lnTo>
                    <a:pt x="116" y="676"/>
                  </a:lnTo>
                  <a:lnTo>
                    <a:pt x="122" y="679"/>
                  </a:lnTo>
                  <a:lnTo>
                    <a:pt x="125" y="682"/>
                  </a:lnTo>
                  <a:lnTo>
                    <a:pt x="128" y="682"/>
                  </a:lnTo>
                  <a:lnTo>
                    <a:pt x="131" y="682"/>
                  </a:lnTo>
                  <a:lnTo>
                    <a:pt x="131" y="685"/>
                  </a:lnTo>
                  <a:lnTo>
                    <a:pt x="137" y="685"/>
                  </a:lnTo>
                  <a:lnTo>
                    <a:pt x="142" y="688"/>
                  </a:lnTo>
                  <a:lnTo>
                    <a:pt x="157" y="694"/>
                  </a:lnTo>
                  <a:lnTo>
                    <a:pt x="169" y="697"/>
                  </a:lnTo>
                  <a:lnTo>
                    <a:pt x="181" y="700"/>
                  </a:lnTo>
                  <a:lnTo>
                    <a:pt x="196" y="703"/>
                  </a:lnTo>
                  <a:lnTo>
                    <a:pt x="208" y="709"/>
                  </a:lnTo>
                  <a:lnTo>
                    <a:pt x="220" y="709"/>
                  </a:lnTo>
                  <a:lnTo>
                    <a:pt x="235" y="712"/>
                  </a:lnTo>
                  <a:lnTo>
                    <a:pt x="238" y="712"/>
                  </a:lnTo>
                  <a:lnTo>
                    <a:pt x="244" y="715"/>
                  </a:lnTo>
                  <a:lnTo>
                    <a:pt x="250" y="715"/>
                  </a:lnTo>
                  <a:lnTo>
                    <a:pt x="253" y="715"/>
                  </a:lnTo>
                  <a:lnTo>
                    <a:pt x="256" y="712"/>
                  </a:lnTo>
                  <a:lnTo>
                    <a:pt x="259" y="712"/>
                  </a:lnTo>
                  <a:lnTo>
                    <a:pt x="262" y="712"/>
                  </a:lnTo>
                  <a:lnTo>
                    <a:pt x="265" y="712"/>
                  </a:lnTo>
                  <a:lnTo>
                    <a:pt x="268" y="709"/>
                  </a:lnTo>
                  <a:lnTo>
                    <a:pt x="271" y="709"/>
                  </a:lnTo>
                  <a:lnTo>
                    <a:pt x="271" y="706"/>
                  </a:lnTo>
                  <a:lnTo>
                    <a:pt x="274" y="703"/>
                  </a:lnTo>
                  <a:lnTo>
                    <a:pt x="274" y="700"/>
                  </a:lnTo>
                  <a:lnTo>
                    <a:pt x="277" y="700"/>
                  </a:lnTo>
                  <a:lnTo>
                    <a:pt x="277" y="697"/>
                  </a:lnTo>
                  <a:lnTo>
                    <a:pt x="277" y="694"/>
                  </a:lnTo>
                  <a:lnTo>
                    <a:pt x="277" y="691"/>
                  </a:lnTo>
                  <a:lnTo>
                    <a:pt x="280" y="688"/>
                  </a:lnTo>
                  <a:lnTo>
                    <a:pt x="280" y="682"/>
                  </a:lnTo>
                  <a:lnTo>
                    <a:pt x="277" y="673"/>
                  </a:lnTo>
                  <a:lnTo>
                    <a:pt x="277" y="667"/>
                  </a:lnTo>
                  <a:lnTo>
                    <a:pt x="277" y="658"/>
                  </a:lnTo>
                  <a:lnTo>
                    <a:pt x="274" y="652"/>
                  </a:lnTo>
                  <a:lnTo>
                    <a:pt x="274" y="643"/>
                  </a:lnTo>
                  <a:lnTo>
                    <a:pt x="274" y="637"/>
                  </a:lnTo>
                  <a:lnTo>
                    <a:pt x="271" y="619"/>
                  </a:lnTo>
                  <a:lnTo>
                    <a:pt x="268" y="604"/>
                  </a:lnTo>
                  <a:lnTo>
                    <a:pt x="265" y="589"/>
                  </a:lnTo>
                  <a:lnTo>
                    <a:pt x="262" y="571"/>
                  </a:lnTo>
                  <a:lnTo>
                    <a:pt x="262" y="556"/>
                  </a:lnTo>
                  <a:lnTo>
                    <a:pt x="259" y="547"/>
                  </a:lnTo>
                  <a:lnTo>
                    <a:pt x="259" y="541"/>
                  </a:lnTo>
                  <a:lnTo>
                    <a:pt x="259" y="532"/>
                  </a:lnTo>
                  <a:lnTo>
                    <a:pt x="259" y="523"/>
                  </a:lnTo>
                  <a:lnTo>
                    <a:pt x="259" y="517"/>
                  </a:lnTo>
                  <a:lnTo>
                    <a:pt x="259" y="508"/>
                  </a:lnTo>
                  <a:lnTo>
                    <a:pt x="265" y="505"/>
                  </a:lnTo>
                  <a:lnTo>
                    <a:pt x="271" y="505"/>
                  </a:lnTo>
                  <a:lnTo>
                    <a:pt x="277" y="502"/>
                  </a:lnTo>
                  <a:lnTo>
                    <a:pt x="282" y="499"/>
                  </a:lnTo>
                  <a:lnTo>
                    <a:pt x="294" y="493"/>
                  </a:lnTo>
                  <a:lnTo>
                    <a:pt x="300" y="490"/>
                  </a:lnTo>
                  <a:lnTo>
                    <a:pt x="309" y="487"/>
                  </a:lnTo>
                  <a:lnTo>
                    <a:pt x="315" y="484"/>
                  </a:lnTo>
                  <a:lnTo>
                    <a:pt x="321" y="484"/>
                  </a:lnTo>
                  <a:lnTo>
                    <a:pt x="327" y="481"/>
                  </a:lnTo>
                  <a:lnTo>
                    <a:pt x="333" y="481"/>
                  </a:lnTo>
                  <a:lnTo>
                    <a:pt x="339" y="478"/>
                  </a:lnTo>
                  <a:lnTo>
                    <a:pt x="342" y="478"/>
                  </a:lnTo>
                  <a:lnTo>
                    <a:pt x="345" y="478"/>
                  </a:lnTo>
                  <a:lnTo>
                    <a:pt x="348" y="481"/>
                  </a:lnTo>
                  <a:lnTo>
                    <a:pt x="351" y="481"/>
                  </a:lnTo>
                  <a:lnTo>
                    <a:pt x="354" y="481"/>
                  </a:lnTo>
                  <a:lnTo>
                    <a:pt x="357" y="481"/>
                  </a:lnTo>
                  <a:lnTo>
                    <a:pt x="360" y="481"/>
                  </a:lnTo>
                  <a:lnTo>
                    <a:pt x="360" y="484"/>
                  </a:lnTo>
                  <a:lnTo>
                    <a:pt x="363" y="484"/>
                  </a:lnTo>
                  <a:lnTo>
                    <a:pt x="366" y="484"/>
                  </a:lnTo>
                  <a:lnTo>
                    <a:pt x="369" y="484"/>
                  </a:lnTo>
                  <a:lnTo>
                    <a:pt x="372" y="487"/>
                  </a:lnTo>
                  <a:lnTo>
                    <a:pt x="378" y="487"/>
                  </a:lnTo>
                  <a:lnTo>
                    <a:pt x="384" y="490"/>
                  </a:lnTo>
                  <a:lnTo>
                    <a:pt x="390" y="490"/>
                  </a:lnTo>
                  <a:lnTo>
                    <a:pt x="396" y="493"/>
                  </a:lnTo>
                  <a:lnTo>
                    <a:pt x="399" y="493"/>
                  </a:lnTo>
                  <a:lnTo>
                    <a:pt x="402" y="493"/>
                  </a:lnTo>
                  <a:lnTo>
                    <a:pt x="405" y="493"/>
                  </a:lnTo>
                  <a:lnTo>
                    <a:pt x="408" y="493"/>
                  </a:lnTo>
                  <a:lnTo>
                    <a:pt x="411" y="493"/>
                  </a:lnTo>
                  <a:lnTo>
                    <a:pt x="414" y="493"/>
                  </a:lnTo>
                  <a:lnTo>
                    <a:pt x="417" y="490"/>
                  </a:lnTo>
                  <a:lnTo>
                    <a:pt x="417" y="490"/>
                  </a:lnTo>
                  <a:lnTo>
                    <a:pt x="419" y="490"/>
                  </a:lnTo>
                  <a:lnTo>
                    <a:pt x="422" y="487"/>
                  </a:lnTo>
                  <a:lnTo>
                    <a:pt x="422" y="484"/>
                  </a:lnTo>
                  <a:lnTo>
                    <a:pt x="425" y="484"/>
                  </a:lnTo>
                  <a:lnTo>
                    <a:pt x="425" y="481"/>
                  </a:lnTo>
                  <a:lnTo>
                    <a:pt x="425" y="478"/>
                  </a:lnTo>
                  <a:lnTo>
                    <a:pt x="428" y="475"/>
                  </a:lnTo>
                  <a:lnTo>
                    <a:pt x="428" y="469"/>
                  </a:lnTo>
                  <a:lnTo>
                    <a:pt x="428" y="466"/>
                  </a:lnTo>
                  <a:lnTo>
                    <a:pt x="425" y="463"/>
                  </a:lnTo>
                  <a:lnTo>
                    <a:pt x="425" y="457"/>
                  </a:lnTo>
                  <a:lnTo>
                    <a:pt x="425" y="454"/>
                  </a:lnTo>
                  <a:lnTo>
                    <a:pt x="425" y="449"/>
                  </a:lnTo>
                  <a:lnTo>
                    <a:pt x="422" y="446"/>
                  </a:lnTo>
                  <a:lnTo>
                    <a:pt x="422" y="443"/>
                  </a:lnTo>
                  <a:lnTo>
                    <a:pt x="419" y="440"/>
                  </a:lnTo>
                  <a:lnTo>
                    <a:pt x="417" y="437"/>
                  </a:lnTo>
                  <a:lnTo>
                    <a:pt x="417" y="437"/>
                  </a:lnTo>
                  <a:lnTo>
                    <a:pt x="414" y="434"/>
                  </a:lnTo>
                  <a:lnTo>
                    <a:pt x="411" y="431"/>
                  </a:lnTo>
                  <a:lnTo>
                    <a:pt x="408" y="431"/>
                  </a:lnTo>
                  <a:lnTo>
                    <a:pt x="408" y="431"/>
                  </a:lnTo>
                  <a:lnTo>
                    <a:pt x="405" y="428"/>
                  </a:lnTo>
                  <a:lnTo>
                    <a:pt x="402" y="428"/>
                  </a:lnTo>
                  <a:lnTo>
                    <a:pt x="399" y="428"/>
                  </a:lnTo>
                  <a:lnTo>
                    <a:pt x="396" y="428"/>
                  </a:lnTo>
                  <a:lnTo>
                    <a:pt x="390" y="428"/>
                  </a:lnTo>
                  <a:lnTo>
                    <a:pt x="384" y="428"/>
                  </a:lnTo>
                  <a:lnTo>
                    <a:pt x="378" y="428"/>
                  </a:lnTo>
                  <a:lnTo>
                    <a:pt x="372" y="428"/>
                  </a:lnTo>
                  <a:lnTo>
                    <a:pt x="366" y="431"/>
                  </a:lnTo>
                  <a:lnTo>
                    <a:pt x="360" y="431"/>
                  </a:lnTo>
                  <a:lnTo>
                    <a:pt x="354" y="431"/>
                  </a:lnTo>
                  <a:lnTo>
                    <a:pt x="348" y="434"/>
                  </a:lnTo>
                  <a:lnTo>
                    <a:pt x="345" y="434"/>
                  </a:lnTo>
                  <a:lnTo>
                    <a:pt x="342" y="434"/>
                  </a:lnTo>
                  <a:lnTo>
                    <a:pt x="339" y="434"/>
                  </a:lnTo>
                  <a:lnTo>
                    <a:pt x="339" y="434"/>
                  </a:lnTo>
                  <a:lnTo>
                    <a:pt x="333" y="434"/>
                  </a:lnTo>
                  <a:lnTo>
                    <a:pt x="330" y="437"/>
                  </a:lnTo>
                  <a:lnTo>
                    <a:pt x="330" y="437"/>
                  </a:lnTo>
                  <a:lnTo>
                    <a:pt x="327" y="437"/>
                  </a:lnTo>
                  <a:lnTo>
                    <a:pt x="324" y="437"/>
                  </a:lnTo>
                  <a:lnTo>
                    <a:pt x="321" y="437"/>
                  </a:lnTo>
                  <a:lnTo>
                    <a:pt x="315" y="440"/>
                  </a:lnTo>
                  <a:lnTo>
                    <a:pt x="312" y="440"/>
                  </a:lnTo>
                  <a:lnTo>
                    <a:pt x="309" y="440"/>
                  </a:lnTo>
                  <a:lnTo>
                    <a:pt x="306" y="443"/>
                  </a:lnTo>
                  <a:lnTo>
                    <a:pt x="303" y="443"/>
                  </a:lnTo>
                  <a:lnTo>
                    <a:pt x="300" y="443"/>
                  </a:lnTo>
                  <a:lnTo>
                    <a:pt x="297" y="443"/>
                  </a:lnTo>
                  <a:lnTo>
                    <a:pt x="294" y="446"/>
                  </a:lnTo>
                  <a:lnTo>
                    <a:pt x="288" y="446"/>
                  </a:lnTo>
                  <a:lnTo>
                    <a:pt x="285" y="449"/>
                  </a:lnTo>
                  <a:lnTo>
                    <a:pt x="274" y="451"/>
                  </a:lnTo>
                  <a:lnTo>
                    <a:pt x="268" y="454"/>
                  </a:lnTo>
                  <a:lnTo>
                    <a:pt x="262" y="454"/>
                  </a:lnTo>
                  <a:lnTo>
                    <a:pt x="256" y="457"/>
                  </a:lnTo>
                  <a:lnTo>
                    <a:pt x="250" y="460"/>
                  </a:lnTo>
                  <a:lnTo>
                    <a:pt x="250" y="457"/>
                  </a:lnTo>
                  <a:lnTo>
                    <a:pt x="250" y="454"/>
                  </a:lnTo>
                  <a:lnTo>
                    <a:pt x="250" y="451"/>
                  </a:lnTo>
                  <a:lnTo>
                    <a:pt x="253" y="449"/>
                  </a:lnTo>
                  <a:lnTo>
                    <a:pt x="256" y="446"/>
                  </a:lnTo>
                  <a:lnTo>
                    <a:pt x="259" y="446"/>
                  </a:lnTo>
                  <a:lnTo>
                    <a:pt x="259" y="443"/>
                  </a:lnTo>
                  <a:lnTo>
                    <a:pt x="262" y="440"/>
                  </a:lnTo>
                  <a:lnTo>
                    <a:pt x="268" y="440"/>
                  </a:lnTo>
                  <a:lnTo>
                    <a:pt x="271" y="437"/>
                  </a:lnTo>
                  <a:lnTo>
                    <a:pt x="274" y="434"/>
                  </a:lnTo>
                  <a:lnTo>
                    <a:pt x="277" y="434"/>
                  </a:lnTo>
                  <a:lnTo>
                    <a:pt x="285" y="431"/>
                  </a:lnTo>
                  <a:lnTo>
                    <a:pt x="291" y="428"/>
                  </a:lnTo>
                  <a:lnTo>
                    <a:pt x="300" y="422"/>
                  </a:lnTo>
                  <a:lnTo>
                    <a:pt x="303" y="422"/>
                  </a:lnTo>
                  <a:lnTo>
                    <a:pt x="306" y="419"/>
                  </a:lnTo>
                  <a:lnTo>
                    <a:pt x="309" y="416"/>
                  </a:lnTo>
                  <a:lnTo>
                    <a:pt x="315" y="416"/>
                  </a:lnTo>
                  <a:lnTo>
                    <a:pt x="318" y="413"/>
                  </a:lnTo>
                  <a:lnTo>
                    <a:pt x="318" y="410"/>
                  </a:lnTo>
                  <a:lnTo>
                    <a:pt x="321" y="407"/>
                  </a:lnTo>
                  <a:lnTo>
                    <a:pt x="324" y="404"/>
                  </a:lnTo>
                  <a:lnTo>
                    <a:pt x="324" y="401"/>
                  </a:lnTo>
                  <a:lnTo>
                    <a:pt x="327" y="398"/>
                  </a:lnTo>
                  <a:lnTo>
                    <a:pt x="327" y="395"/>
                  </a:lnTo>
                  <a:lnTo>
                    <a:pt x="327" y="392"/>
                  </a:lnTo>
                  <a:lnTo>
                    <a:pt x="324" y="386"/>
                  </a:lnTo>
                  <a:lnTo>
                    <a:pt x="324" y="383"/>
                  </a:lnTo>
                  <a:lnTo>
                    <a:pt x="324" y="380"/>
                  </a:lnTo>
                  <a:lnTo>
                    <a:pt x="321" y="377"/>
                  </a:lnTo>
                  <a:lnTo>
                    <a:pt x="318" y="374"/>
                  </a:lnTo>
                  <a:lnTo>
                    <a:pt x="315" y="371"/>
                  </a:lnTo>
                  <a:lnTo>
                    <a:pt x="315" y="368"/>
                  </a:lnTo>
                  <a:lnTo>
                    <a:pt x="312" y="368"/>
                  </a:lnTo>
                  <a:lnTo>
                    <a:pt x="309" y="365"/>
                  </a:lnTo>
                  <a:lnTo>
                    <a:pt x="306" y="365"/>
                  </a:lnTo>
                  <a:lnTo>
                    <a:pt x="303" y="365"/>
                  </a:lnTo>
                  <a:lnTo>
                    <a:pt x="297" y="365"/>
                  </a:lnTo>
                  <a:lnTo>
                    <a:pt x="294" y="365"/>
                  </a:lnTo>
                  <a:lnTo>
                    <a:pt x="291" y="365"/>
                  </a:lnTo>
                  <a:lnTo>
                    <a:pt x="288" y="365"/>
                  </a:lnTo>
                  <a:lnTo>
                    <a:pt x="282" y="365"/>
                  </a:lnTo>
                  <a:lnTo>
                    <a:pt x="280" y="365"/>
                  </a:lnTo>
                  <a:lnTo>
                    <a:pt x="277" y="365"/>
                  </a:lnTo>
                  <a:lnTo>
                    <a:pt x="268" y="368"/>
                  </a:lnTo>
                  <a:lnTo>
                    <a:pt x="259" y="371"/>
                  </a:lnTo>
                  <a:lnTo>
                    <a:pt x="250" y="374"/>
                  </a:lnTo>
                  <a:lnTo>
                    <a:pt x="244" y="377"/>
                  </a:lnTo>
                  <a:lnTo>
                    <a:pt x="235" y="377"/>
                  </a:lnTo>
                  <a:lnTo>
                    <a:pt x="232" y="380"/>
                  </a:lnTo>
                  <a:lnTo>
                    <a:pt x="229" y="380"/>
                  </a:lnTo>
                  <a:lnTo>
                    <a:pt x="226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4" y="380"/>
                  </a:lnTo>
                  <a:lnTo>
                    <a:pt x="223" y="374"/>
                  </a:lnTo>
                  <a:lnTo>
                    <a:pt x="229" y="371"/>
                  </a:lnTo>
                  <a:lnTo>
                    <a:pt x="235" y="365"/>
                  </a:lnTo>
                  <a:lnTo>
                    <a:pt x="241" y="359"/>
                  </a:lnTo>
                  <a:lnTo>
                    <a:pt x="250" y="356"/>
                  </a:lnTo>
                  <a:lnTo>
                    <a:pt x="256" y="350"/>
                  </a:lnTo>
                  <a:lnTo>
                    <a:pt x="262" y="347"/>
                  </a:lnTo>
                  <a:lnTo>
                    <a:pt x="268" y="344"/>
                  </a:lnTo>
                  <a:lnTo>
                    <a:pt x="277" y="341"/>
                  </a:lnTo>
                  <a:lnTo>
                    <a:pt x="282" y="335"/>
                  </a:lnTo>
                  <a:lnTo>
                    <a:pt x="288" y="332"/>
                  </a:lnTo>
                  <a:lnTo>
                    <a:pt x="297" y="329"/>
                  </a:lnTo>
                  <a:lnTo>
                    <a:pt x="306" y="326"/>
                  </a:lnTo>
                  <a:lnTo>
                    <a:pt x="312" y="323"/>
                  </a:lnTo>
                  <a:lnTo>
                    <a:pt x="321" y="320"/>
                  </a:lnTo>
                  <a:lnTo>
                    <a:pt x="330" y="320"/>
                  </a:lnTo>
                  <a:lnTo>
                    <a:pt x="345" y="314"/>
                  </a:lnTo>
                  <a:lnTo>
                    <a:pt x="360" y="311"/>
                  </a:lnTo>
                  <a:lnTo>
                    <a:pt x="375" y="305"/>
                  </a:lnTo>
                  <a:lnTo>
                    <a:pt x="390" y="299"/>
                  </a:lnTo>
                  <a:lnTo>
                    <a:pt x="402" y="293"/>
                  </a:lnTo>
                  <a:lnTo>
                    <a:pt x="417" y="287"/>
                  </a:lnTo>
                  <a:lnTo>
                    <a:pt x="431" y="278"/>
                  </a:lnTo>
                  <a:lnTo>
                    <a:pt x="443" y="272"/>
                  </a:lnTo>
                  <a:lnTo>
                    <a:pt x="446" y="272"/>
                  </a:lnTo>
                  <a:lnTo>
                    <a:pt x="452" y="269"/>
                  </a:lnTo>
                  <a:lnTo>
                    <a:pt x="455" y="266"/>
                  </a:lnTo>
                  <a:lnTo>
                    <a:pt x="458" y="266"/>
                  </a:lnTo>
                  <a:lnTo>
                    <a:pt x="461" y="263"/>
                  </a:lnTo>
                  <a:lnTo>
                    <a:pt x="467" y="260"/>
                  </a:lnTo>
                  <a:lnTo>
                    <a:pt x="476" y="257"/>
                  </a:lnTo>
                  <a:lnTo>
                    <a:pt x="479" y="254"/>
                  </a:lnTo>
                  <a:lnTo>
                    <a:pt x="482" y="251"/>
                  </a:lnTo>
                  <a:lnTo>
                    <a:pt x="488" y="248"/>
                  </a:lnTo>
                  <a:lnTo>
                    <a:pt x="491" y="248"/>
                  </a:lnTo>
                  <a:lnTo>
                    <a:pt x="494" y="245"/>
                  </a:lnTo>
                  <a:lnTo>
                    <a:pt x="497" y="242"/>
                  </a:lnTo>
                  <a:lnTo>
                    <a:pt x="497" y="239"/>
                  </a:lnTo>
                  <a:lnTo>
                    <a:pt x="500" y="236"/>
                  </a:lnTo>
                  <a:lnTo>
                    <a:pt x="500" y="236"/>
                  </a:lnTo>
                  <a:lnTo>
                    <a:pt x="500" y="233"/>
                  </a:lnTo>
                  <a:lnTo>
                    <a:pt x="500" y="230"/>
                  </a:lnTo>
                  <a:lnTo>
                    <a:pt x="500" y="230"/>
                  </a:lnTo>
                  <a:lnTo>
                    <a:pt x="500" y="227"/>
                  </a:lnTo>
                  <a:lnTo>
                    <a:pt x="500" y="227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1"/>
                  </a:lnTo>
                  <a:lnTo>
                    <a:pt x="500" y="221"/>
                  </a:lnTo>
                  <a:lnTo>
                    <a:pt x="497" y="221"/>
                  </a:lnTo>
                  <a:lnTo>
                    <a:pt x="494" y="218"/>
                  </a:lnTo>
                  <a:lnTo>
                    <a:pt x="491" y="218"/>
                  </a:lnTo>
                  <a:lnTo>
                    <a:pt x="488" y="218"/>
                  </a:lnTo>
                  <a:lnTo>
                    <a:pt x="485" y="215"/>
                  </a:lnTo>
                  <a:lnTo>
                    <a:pt x="482" y="215"/>
                  </a:lnTo>
                  <a:lnTo>
                    <a:pt x="476" y="215"/>
                  </a:lnTo>
                  <a:lnTo>
                    <a:pt x="473" y="215"/>
                  </a:lnTo>
                  <a:lnTo>
                    <a:pt x="470" y="215"/>
                  </a:lnTo>
                  <a:lnTo>
                    <a:pt x="467" y="215"/>
                  </a:lnTo>
                  <a:lnTo>
                    <a:pt x="464" y="218"/>
                  </a:lnTo>
                  <a:lnTo>
                    <a:pt x="458" y="218"/>
                  </a:lnTo>
                  <a:lnTo>
                    <a:pt x="458" y="218"/>
                  </a:lnTo>
                  <a:lnTo>
                    <a:pt x="458" y="218"/>
                  </a:lnTo>
                  <a:close/>
                  <a:moveTo>
                    <a:pt x="232" y="185"/>
                  </a:moveTo>
                  <a:lnTo>
                    <a:pt x="229" y="182"/>
                  </a:lnTo>
                  <a:lnTo>
                    <a:pt x="229" y="179"/>
                  </a:lnTo>
                  <a:lnTo>
                    <a:pt x="229" y="176"/>
                  </a:lnTo>
                  <a:lnTo>
                    <a:pt x="232" y="173"/>
                  </a:lnTo>
                  <a:lnTo>
                    <a:pt x="232" y="170"/>
                  </a:lnTo>
                  <a:lnTo>
                    <a:pt x="232" y="167"/>
                  </a:lnTo>
                  <a:lnTo>
                    <a:pt x="235" y="164"/>
                  </a:lnTo>
                  <a:lnTo>
                    <a:pt x="238" y="161"/>
                  </a:lnTo>
                  <a:lnTo>
                    <a:pt x="241" y="158"/>
                  </a:lnTo>
                  <a:lnTo>
                    <a:pt x="241" y="155"/>
                  </a:lnTo>
                  <a:lnTo>
                    <a:pt x="244" y="152"/>
                  </a:lnTo>
                  <a:lnTo>
                    <a:pt x="247" y="149"/>
                  </a:lnTo>
                  <a:lnTo>
                    <a:pt x="250" y="146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56" y="140"/>
                  </a:lnTo>
                  <a:lnTo>
                    <a:pt x="256" y="152"/>
                  </a:lnTo>
                  <a:lnTo>
                    <a:pt x="259" y="161"/>
                  </a:lnTo>
                  <a:lnTo>
                    <a:pt x="259" y="173"/>
                  </a:lnTo>
                  <a:lnTo>
                    <a:pt x="259" y="182"/>
                  </a:lnTo>
                  <a:lnTo>
                    <a:pt x="262" y="203"/>
                  </a:lnTo>
                  <a:lnTo>
                    <a:pt x="265" y="212"/>
                  </a:lnTo>
                  <a:lnTo>
                    <a:pt x="265" y="221"/>
                  </a:lnTo>
                  <a:lnTo>
                    <a:pt x="262" y="218"/>
                  </a:lnTo>
                  <a:lnTo>
                    <a:pt x="256" y="215"/>
                  </a:lnTo>
                  <a:lnTo>
                    <a:pt x="250" y="209"/>
                  </a:lnTo>
                  <a:lnTo>
                    <a:pt x="247" y="203"/>
                  </a:lnTo>
                  <a:lnTo>
                    <a:pt x="241" y="200"/>
                  </a:lnTo>
                  <a:lnTo>
                    <a:pt x="238" y="194"/>
                  </a:lnTo>
                  <a:lnTo>
                    <a:pt x="235" y="191"/>
                  </a:lnTo>
                  <a:lnTo>
                    <a:pt x="235" y="188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close/>
                  <a:moveTo>
                    <a:pt x="277" y="194"/>
                  </a:moveTo>
                  <a:lnTo>
                    <a:pt x="274" y="188"/>
                  </a:lnTo>
                  <a:lnTo>
                    <a:pt x="274" y="179"/>
                  </a:lnTo>
                  <a:lnTo>
                    <a:pt x="274" y="173"/>
                  </a:lnTo>
                  <a:lnTo>
                    <a:pt x="271" y="164"/>
                  </a:lnTo>
                  <a:lnTo>
                    <a:pt x="271" y="158"/>
                  </a:lnTo>
                  <a:lnTo>
                    <a:pt x="271" y="152"/>
                  </a:lnTo>
                  <a:lnTo>
                    <a:pt x="271" y="146"/>
                  </a:lnTo>
                  <a:lnTo>
                    <a:pt x="271" y="143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34"/>
                  </a:lnTo>
                  <a:lnTo>
                    <a:pt x="271" y="131"/>
                  </a:lnTo>
                  <a:lnTo>
                    <a:pt x="274" y="128"/>
                  </a:lnTo>
                  <a:lnTo>
                    <a:pt x="274" y="125"/>
                  </a:lnTo>
                  <a:lnTo>
                    <a:pt x="277" y="122"/>
                  </a:lnTo>
                  <a:lnTo>
                    <a:pt x="277" y="119"/>
                  </a:lnTo>
                  <a:lnTo>
                    <a:pt x="280" y="116"/>
                  </a:lnTo>
                  <a:lnTo>
                    <a:pt x="280" y="113"/>
                  </a:lnTo>
                  <a:lnTo>
                    <a:pt x="282" y="110"/>
                  </a:lnTo>
                  <a:lnTo>
                    <a:pt x="285" y="107"/>
                  </a:lnTo>
                  <a:lnTo>
                    <a:pt x="285" y="107"/>
                  </a:lnTo>
                  <a:lnTo>
                    <a:pt x="288" y="105"/>
                  </a:lnTo>
                  <a:lnTo>
                    <a:pt x="291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7" y="105"/>
                  </a:lnTo>
                  <a:lnTo>
                    <a:pt x="297" y="107"/>
                  </a:lnTo>
                  <a:lnTo>
                    <a:pt x="297" y="110"/>
                  </a:lnTo>
                  <a:lnTo>
                    <a:pt x="297" y="113"/>
                  </a:lnTo>
                  <a:lnTo>
                    <a:pt x="297" y="116"/>
                  </a:lnTo>
                  <a:lnTo>
                    <a:pt x="297" y="119"/>
                  </a:lnTo>
                  <a:lnTo>
                    <a:pt x="297" y="125"/>
                  </a:lnTo>
                  <a:lnTo>
                    <a:pt x="294" y="128"/>
                  </a:lnTo>
                  <a:lnTo>
                    <a:pt x="294" y="134"/>
                  </a:lnTo>
                  <a:lnTo>
                    <a:pt x="291" y="143"/>
                  </a:lnTo>
                  <a:lnTo>
                    <a:pt x="291" y="146"/>
                  </a:lnTo>
                  <a:lnTo>
                    <a:pt x="291" y="149"/>
                  </a:lnTo>
                  <a:lnTo>
                    <a:pt x="291" y="152"/>
                  </a:lnTo>
                  <a:lnTo>
                    <a:pt x="291" y="158"/>
                  </a:lnTo>
                  <a:lnTo>
                    <a:pt x="291" y="161"/>
                  </a:lnTo>
                  <a:lnTo>
                    <a:pt x="291" y="164"/>
                  </a:lnTo>
                  <a:lnTo>
                    <a:pt x="291" y="167"/>
                  </a:lnTo>
                  <a:lnTo>
                    <a:pt x="291" y="170"/>
                  </a:lnTo>
                  <a:lnTo>
                    <a:pt x="294" y="176"/>
                  </a:lnTo>
                  <a:lnTo>
                    <a:pt x="297" y="185"/>
                  </a:lnTo>
                  <a:lnTo>
                    <a:pt x="297" y="188"/>
                  </a:lnTo>
                  <a:lnTo>
                    <a:pt x="297" y="191"/>
                  </a:lnTo>
                  <a:lnTo>
                    <a:pt x="300" y="194"/>
                  </a:lnTo>
                  <a:lnTo>
                    <a:pt x="300" y="197"/>
                  </a:lnTo>
                  <a:lnTo>
                    <a:pt x="300" y="200"/>
                  </a:lnTo>
                  <a:lnTo>
                    <a:pt x="300" y="203"/>
                  </a:lnTo>
                  <a:lnTo>
                    <a:pt x="300" y="206"/>
                  </a:lnTo>
                  <a:lnTo>
                    <a:pt x="297" y="209"/>
                  </a:lnTo>
                  <a:lnTo>
                    <a:pt x="297" y="212"/>
                  </a:lnTo>
                  <a:lnTo>
                    <a:pt x="297" y="212"/>
                  </a:lnTo>
                  <a:lnTo>
                    <a:pt x="294" y="215"/>
                  </a:lnTo>
                  <a:lnTo>
                    <a:pt x="294" y="218"/>
                  </a:lnTo>
                  <a:lnTo>
                    <a:pt x="294" y="218"/>
                  </a:lnTo>
                  <a:lnTo>
                    <a:pt x="291" y="218"/>
                  </a:lnTo>
                  <a:lnTo>
                    <a:pt x="291" y="221"/>
                  </a:lnTo>
                  <a:lnTo>
                    <a:pt x="291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5" y="221"/>
                  </a:lnTo>
                  <a:lnTo>
                    <a:pt x="285" y="221"/>
                  </a:lnTo>
                  <a:lnTo>
                    <a:pt x="285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0" y="212"/>
                  </a:lnTo>
                  <a:lnTo>
                    <a:pt x="280" y="209"/>
                  </a:lnTo>
                  <a:lnTo>
                    <a:pt x="280" y="206"/>
                  </a:lnTo>
                  <a:lnTo>
                    <a:pt x="277" y="200"/>
                  </a:lnTo>
                  <a:lnTo>
                    <a:pt x="277" y="197"/>
                  </a:lnTo>
                  <a:lnTo>
                    <a:pt x="277" y="194"/>
                  </a:lnTo>
                  <a:lnTo>
                    <a:pt x="27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4BF1D10-B4BB-471A-BFE4-154F14F3B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575" y="4597685"/>
              <a:ext cx="5195481" cy="551431"/>
            </a:xfrm>
            <a:custGeom>
              <a:avLst/>
              <a:gdLst>
                <a:gd name="T0" fmla="*/ 0 w 870"/>
                <a:gd name="T1" fmla="*/ 5 h 92"/>
                <a:gd name="T2" fmla="*/ 0 w 870"/>
                <a:gd name="T3" fmla="*/ 65 h 92"/>
                <a:gd name="T4" fmla="*/ 22 w 870"/>
                <a:gd name="T5" fmla="*/ 39 h 92"/>
                <a:gd name="T6" fmla="*/ 37 w 870"/>
                <a:gd name="T7" fmla="*/ 33 h 92"/>
                <a:gd name="T8" fmla="*/ 120 w 870"/>
                <a:gd name="T9" fmla="*/ 62 h 92"/>
                <a:gd name="T10" fmla="*/ 93 w 870"/>
                <a:gd name="T11" fmla="*/ 32 h 92"/>
                <a:gd name="T12" fmla="*/ 84 w 870"/>
                <a:gd name="T13" fmla="*/ 26 h 92"/>
                <a:gd name="T14" fmla="*/ 72 w 870"/>
                <a:gd name="T15" fmla="*/ 56 h 92"/>
                <a:gd name="T16" fmla="*/ 187 w 870"/>
                <a:gd name="T17" fmla="*/ 65 h 92"/>
                <a:gd name="T18" fmla="*/ 160 w 870"/>
                <a:gd name="T19" fmla="*/ 5 h 92"/>
                <a:gd name="T20" fmla="*/ 150 w 870"/>
                <a:gd name="T21" fmla="*/ 69 h 92"/>
                <a:gd name="T22" fmla="*/ 157 w 870"/>
                <a:gd name="T23" fmla="*/ 30 h 92"/>
                <a:gd name="T24" fmla="*/ 236 w 870"/>
                <a:gd name="T25" fmla="*/ 38 h 92"/>
                <a:gd name="T26" fmla="*/ 223 w 870"/>
                <a:gd name="T27" fmla="*/ 36 h 92"/>
                <a:gd name="T28" fmla="*/ 223 w 870"/>
                <a:gd name="T29" fmla="*/ 63 h 92"/>
                <a:gd name="T30" fmla="*/ 211 w 870"/>
                <a:gd name="T31" fmla="*/ 57 h 92"/>
                <a:gd name="T32" fmla="*/ 272 w 870"/>
                <a:gd name="T33" fmla="*/ 34 h 92"/>
                <a:gd name="T34" fmla="*/ 259 w 870"/>
                <a:gd name="T35" fmla="*/ 38 h 92"/>
                <a:gd name="T36" fmla="*/ 279 w 870"/>
                <a:gd name="T37" fmla="*/ 65 h 92"/>
                <a:gd name="T38" fmla="*/ 289 w 870"/>
                <a:gd name="T39" fmla="*/ 54 h 92"/>
                <a:gd name="T40" fmla="*/ 302 w 870"/>
                <a:gd name="T41" fmla="*/ 43 h 92"/>
                <a:gd name="T42" fmla="*/ 367 w 870"/>
                <a:gd name="T43" fmla="*/ 46 h 92"/>
                <a:gd name="T44" fmla="*/ 344 w 870"/>
                <a:gd name="T45" fmla="*/ 9 h 92"/>
                <a:gd name="T46" fmla="*/ 412 w 870"/>
                <a:gd name="T47" fmla="*/ 17 h 92"/>
                <a:gd name="T48" fmla="*/ 480 w 870"/>
                <a:gd name="T49" fmla="*/ 43 h 92"/>
                <a:gd name="T50" fmla="*/ 431 w 870"/>
                <a:gd name="T51" fmla="*/ 33 h 92"/>
                <a:gd name="T52" fmla="*/ 431 w 870"/>
                <a:gd name="T53" fmla="*/ 69 h 92"/>
                <a:gd name="T54" fmla="*/ 461 w 870"/>
                <a:gd name="T55" fmla="*/ 33 h 92"/>
                <a:gd name="T56" fmla="*/ 486 w 870"/>
                <a:gd name="T57" fmla="*/ 65 h 92"/>
                <a:gd name="T58" fmla="*/ 514 w 870"/>
                <a:gd name="T59" fmla="*/ 24 h 92"/>
                <a:gd name="T60" fmla="*/ 497 w 870"/>
                <a:gd name="T61" fmla="*/ 65 h 92"/>
                <a:gd name="T62" fmla="*/ 500 w 870"/>
                <a:gd name="T63" fmla="*/ 8 h 92"/>
                <a:gd name="T64" fmla="*/ 555 w 870"/>
                <a:gd name="T65" fmla="*/ 69 h 92"/>
                <a:gd name="T66" fmla="*/ 563 w 870"/>
                <a:gd name="T67" fmla="*/ 30 h 92"/>
                <a:gd name="T68" fmla="*/ 557 w 870"/>
                <a:gd name="T69" fmla="*/ 27 h 92"/>
                <a:gd name="T70" fmla="*/ 637 w 870"/>
                <a:gd name="T71" fmla="*/ 47 h 92"/>
                <a:gd name="T72" fmla="*/ 614 w 870"/>
                <a:gd name="T73" fmla="*/ 69 h 92"/>
                <a:gd name="T74" fmla="*/ 608 w 870"/>
                <a:gd name="T75" fmla="*/ 43 h 92"/>
                <a:gd name="T76" fmla="*/ 683 w 870"/>
                <a:gd name="T77" fmla="*/ 40 h 92"/>
                <a:gd name="T78" fmla="*/ 668 w 870"/>
                <a:gd name="T79" fmla="*/ 36 h 92"/>
                <a:gd name="T80" fmla="*/ 656 w 870"/>
                <a:gd name="T81" fmla="*/ 41 h 92"/>
                <a:gd name="T82" fmla="*/ 678 w 870"/>
                <a:gd name="T83" fmla="*/ 65 h 92"/>
                <a:gd name="T84" fmla="*/ 729 w 870"/>
                <a:gd name="T85" fmla="*/ 56 h 92"/>
                <a:gd name="T86" fmla="*/ 726 w 870"/>
                <a:gd name="T87" fmla="*/ 28 h 92"/>
                <a:gd name="T88" fmla="*/ 702 w 870"/>
                <a:gd name="T89" fmla="*/ 56 h 92"/>
                <a:gd name="T90" fmla="*/ 759 w 870"/>
                <a:gd name="T91" fmla="*/ 24 h 92"/>
                <a:gd name="T92" fmla="*/ 742 w 870"/>
                <a:gd name="T93" fmla="*/ 65 h 92"/>
                <a:gd name="T94" fmla="*/ 745 w 870"/>
                <a:gd name="T95" fmla="*/ 8 h 92"/>
                <a:gd name="T96" fmla="*/ 810 w 870"/>
                <a:gd name="T97" fmla="*/ 27 h 92"/>
                <a:gd name="T98" fmla="*/ 784 w 870"/>
                <a:gd name="T99" fmla="*/ 32 h 92"/>
                <a:gd name="T100" fmla="*/ 796 w 870"/>
                <a:gd name="T101" fmla="*/ 57 h 92"/>
                <a:gd name="T102" fmla="*/ 822 w 870"/>
                <a:gd name="T103" fmla="*/ 86 h 92"/>
                <a:gd name="T104" fmla="*/ 851 w 870"/>
                <a:gd name="T105" fmla="*/ 27 h 92"/>
                <a:gd name="T106" fmla="*/ 845 w 870"/>
                <a:gd name="T107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0" h="92">
                  <a:moveTo>
                    <a:pt x="22" y="10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6" y="10"/>
                    <a:pt x="49" y="13"/>
                    <a:pt x="49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8"/>
                    <a:pt x="8" y="11"/>
                    <a:pt x="8" y="1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63"/>
                    <a:pt x="6" y="65"/>
                    <a:pt x="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4" y="65"/>
                    <a:pt x="22" y="62"/>
                    <a:pt x="22" y="5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3" y="39"/>
                    <a:pt x="46" y="41"/>
                    <a:pt x="45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31"/>
                    <a:pt x="43" y="34"/>
                    <a:pt x="37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102" y="6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19" y="63"/>
                    <a:pt x="118" y="63"/>
                    <a:pt x="117" y="63"/>
                  </a:cubicBezTo>
                  <a:cubicBezTo>
                    <a:pt x="115" y="63"/>
                    <a:pt x="114" y="61"/>
                    <a:pt x="114" y="57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1" y="34"/>
                    <a:pt x="102" y="36"/>
                    <a:pt x="102" y="39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97" y="60"/>
                    <a:pt x="93" y="62"/>
                    <a:pt x="91" y="62"/>
                  </a:cubicBezTo>
                  <a:cubicBezTo>
                    <a:pt x="87" y="61"/>
                    <a:pt x="85" y="58"/>
                    <a:pt x="84" y="52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1" y="33"/>
                    <a:pt x="72" y="35"/>
                    <a:pt x="72" y="38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64"/>
                    <a:pt x="76" y="69"/>
                    <a:pt x="83" y="69"/>
                  </a:cubicBezTo>
                  <a:cubicBezTo>
                    <a:pt x="87" y="69"/>
                    <a:pt x="93" y="67"/>
                    <a:pt x="102" y="61"/>
                  </a:cubicBezTo>
                  <a:cubicBezTo>
                    <a:pt x="102" y="69"/>
                    <a:pt x="102" y="69"/>
                    <a:pt x="102" y="69"/>
                  </a:cubicBezTo>
                  <a:close/>
                  <a:moveTo>
                    <a:pt x="167" y="69"/>
                  </a:moveTo>
                  <a:cubicBezTo>
                    <a:pt x="170" y="69"/>
                    <a:pt x="170" y="69"/>
                    <a:pt x="170" y="69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6" y="62"/>
                    <a:pt x="185" y="62"/>
                    <a:pt x="184" y="62"/>
                  </a:cubicBezTo>
                  <a:cubicBezTo>
                    <a:pt x="181" y="63"/>
                    <a:pt x="179" y="60"/>
                    <a:pt x="180" y="55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5" y="8"/>
                    <a:pt x="168" y="10"/>
                    <a:pt x="167" y="14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4" y="26"/>
                    <a:pt x="161" y="26"/>
                    <a:pt x="158" y="26"/>
                  </a:cubicBezTo>
                  <a:cubicBezTo>
                    <a:pt x="143" y="26"/>
                    <a:pt x="135" y="35"/>
                    <a:pt x="134" y="50"/>
                  </a:cubicBezTo>
                  <a:cubicBezTo>
                    <a:pt x="135" y="62"/>
                    <a:pt x="140" y="68"/>
                    <a:pt x="150" y="69"/>
                  </a:cubicBezTo>
                  <a:cubicBezTo>
                    <a:pt x="156" y="69"/>
                    <a:pt x="161" y="66"/>
                    <a:pt x="167" y="61"/>
                  </a:cubicBezTo>
                  <a:cubicBezTo>
                    <a:pt x="167" y="69"/>
                    <a:pt x="167" y="69"/>
                    <a:pt x="167" y="69"/>
                  </a:cubicBezTo>
                  <a:close/>
                  <a:moveTo>
                    <a:pt x="167" y="57"/>
                  </a:moveTo>
                  <a:cubicBezTo>
                    <a:pt x="164" y="60"/>
                    <a:pt x="161" y="62"/>
                    <a:pt x="158" y="62"/>
                  </a:cubicBezTo>
                  <a:cubicBezTo>
                    <a:pt x="151" y="61"/>
                    <a:pt x="147" y="56"/>
                    <a:pt x="146" y="45"/>
                  </a:cubicBezTo>
                  <a:cubicBezTo>
                    <a:pt x="147" y="35"/>
                    <a:pt x="150" y="30"/>
                    <a:pt x="157" y="30"/>
                  </a:cubicBezTo>
                  <a:cubicBezTo>
                    <a:pt x="160" y="29"/>
                    <a:pt x="164" y="31"/>
                    <a:pt x="167" y="34"/>
                  </a:cubicBezTo>
                  <a:cubicBezTo>
                    <a:pt x="167" y="57"/>
                    <a:pt x="167" y="57"/>
                    <a:pt x="167" y="57"/>
                  </a:cubicBezTo>
                  <a:close/>
                  <a:moveTo>
                    <a:pt x="241" y="61"/>
                  </a:moveTo>
                  <a:cubicBezTo>
                    <a:pt x="240" y="62"/>
                    <a:pt x="239" y="62"/>
                    <a:pt x="238" y="62"/>
                  </a:cubicBezTo>
                  <a:cubicBezTo>
                    <a:pt x="237" y="62"/>
                    <a:pt x="236" y="61"/>
                    <a:pt x="236" y="57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5" y="31"/>
                    <a:pt x="230" y="27"/>
                    <a:pt x="219" y="26"/>
                  </a:cubicBezTo>
                  <a:cubicBezTo>
                    <a:pt x="212" y="26"/>
                    <a:pt x="206" y="28"/>
                    <a:pt x="202" y="32"/>
                  </a:cubicBezTo>
                  <a:cubicBezTo>
                    <a:pt x="199" y="34"/>
                    <a:pt x="199" y="37"/>
                    <a:pt x="200" y="42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3"/>
                    <a:pt x="213" y="30"/>
                    <a:pt x="217" y="30"/>
                  </a:cubicBezTo>
                  <a:cubicBezTo>
                    <a:pt x="221" y="30"/>
                    <a:pt x="223" y="32"/>
                    <a:pt x="223" y="36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0" y="43"/>
                    <a:pt x="216" y="44"/>
                    <a:pt x="211" y="46"/>
                  </a:cubicBezTo>
                  <a:cubicBezTo>
                    <a:pt x="207" y="47"/>
                    <a:pt x="204" y="49"/>
                    <a:pt x="202" y="50"/>
                  </a:cubicBezTo>
                  <a:cubicBezTo>
                    <a:pt x="200" y="53"/>
                    <a:pt x="199" y="55"/>
                    <a:pt x="199" y="59"/>
                  </a:cubicBezTo>
                  <a:cubicBezTo>
                    <a:pt x="199" y="65"/>
                    <a:pt x="203" y="69"/>
                    <a:pt x="211" y="69"/>
                  </a:cubicBezTo>
                  <a:cubicBezTo>
                    <a:pt x="215" y="69"/>
                    <a:pt x="220" y="67"/>
                    <a:pt x="223" y="63"/>
                  </a:cubicBezTo>
                  <a:cubicBezTo>
                    <a:pt x="224" y="67"/>
                    <a:pt x="226" y="69"/>
                    <a:pt x="231" y="69"/>
                  </a:cubicBezTo>
                  <a:cubicBezTo>
                    <a:pt x="235" y="69"/>
                    <a:pt x="239" y="67"/>
                    <a:pt x="242" y="63"/>
                  </a:cubicBezTo>
                  <a:cubicBezTo>
                    <a:pt x="241" y="61"/>
                    <a:pt x="241" y="61"/>
                    <a:pt x="241" y="61"/>
                  </a:cubicBezTo>
                  <a:close/>
                  <a:moveTo>
                    <a:pt x="223" y="60"/>
                  </a:moveTo>
                  <a:cubicBezTo>
                    <a:pt x="220" y="62"/>
                    <a:pt x="218" y="64"/>
                    <a:pt x="216" y="64"/>
                  </a:cubicBezTo>
                  <a:cubicBezTo>
                    <a:pt x="213" y="63"/>
                    <a:pt x="211" y="61"/>
                    <a:pt x="211" y="57"/>
                  </a:cubicBezTo>
                  <a:cubicBezTo>
                    <a:pt x="211" y="53"/>
                    <a:pt x="213" y="50"/>
                    <a:pt x="218" y="48"/>
                  </a:cubicBezTo>
                  <a:cubicBezTo>
                    <a:pt x="220" y="47"/>
                    <a:pt x="222" y="46"/>
                    <a:pt x="223" y="45"/>
                  </a:cubicBezTo>
                  <a:cubicBezTo>
                    <a:pt x="223" y="60"/>
                    <a:pt x="223" y="60"/>
                    <a:pt x="223" y="60"/>
                  </a:cubicBezTo>
                  <a:close/>
                  <a:moveTo>
                    <a:pt x="302" y="43"/>
                  </a:moveTo>
                  <a:cubicBezTo>
                    <a:pt x="302" y="31"/>
                    <a:pt x="298" y="25"/>
                    <a:pt x="291" y="26"/>
                  </a:cubicBezTo>
                  <a:cubicBezTo>
                    <a:pt x="286" y="26"/>
                    <a:pt x="279" y="28"/>
                    <a:pt x="272" y="34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70" y="24"/>
                    <a:pt x="270" y="24"/>
                    <a:pt x="270" y="24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52" y="33"/>
                    <a:pt x="252" y="33"/>
                    <a:pt x="252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8" y="34"/>
                    <a:pt x="259" y="36"/>
                    <a:pt x="259" y="3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59" y="63"/>
                    <a:pt x="257" y="66"/>
                    <a:pt x="253" y="65"/>
                  </a:cubicBezTo>
                  <a:cubicBezTo>
                    <a:pt x="253" y="65"/>
                    <a:pt x="253" y="65"/>
                    <a:pt x="253" y="65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8" y="65"/>
                    <a:pt x="278" y="65"/>
                    <a:pt x="278" y="65"/>
                  </a:cubicBezTo>
                  <a:cubicBezTo>
                    <a:pt x="274" y="65"/>
                    <a:pt x="272" y="63"/>
                    <a:pt x="272" y="58"/>
                  </a:cubicBezTo>
                  <a:cubicBezTo>
                    <a:pt x="272" y="38"/>
                    <a:pt x="272" y="38"/>
                    <a:pt x="272" y="38"/>
                  </a:cubicBezTo>
                  <a:cubicBezTo>
                    <a:pt x="276" y="35"/>
                    <a:pt x="280" y="33"/>
                    <a:pt x="283" y="33"/>
                  </a:cubicBezTo>
                  <a:cubicBezTo>
                    <a:pt x="287" y="33"/>
                    <a:pt x="289" y="37"/>
                    <a:pt x="289" y="4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289" y="61"/>
                    <a:pt x="287" y="65"/>
                    <a:pt x="283" y="65"/>
                  </a:cubicBezTo>
                  <a:cubicBezTo>
                    <a:pt x="283" y="69"/>
                    <a:pt x="283" y="69"/>
                    <a:pt x="283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5"/>
                    <a:pt x="307" y="65"/>
                    <a:pt x="307" y="65"/>
                  </a:cubicBezTo>
                  <a:cubicBezTo>
                    <a:pt x="303" y="66"/>
                    <a:pt x="301" y="64"/>
                    <a:pt x="302" y="59"/>
                  </a:cubicBezTo>
                  <a:cubicBezTo>
                    <a:pt x="302" y="43"/>
                    <a:pt x="302" y="43"/>
                    <a:pt x="302" y="43"/>
                  </a:cubicBezTo>
                  <a:close/>
                  <a:moveTo>
                    <a:pt x="395" y="9"/>
                  </a:moveTo>
                  <a:cubicBezTo>
                    <a:pt x="397" y="9"/>
                    <a:pt x="397" y="9"/>
                    <a:pt x="397" y="9"/>
                  </a:cubicBezTo>
                  <a:cubicBezTo>
                    <a:pt x="403" y="8"/>
                    <a:pt x="406" y="12"/>
                    <a:pt x="405" y="19"/>
                  </a:cubicBezTo>
                  <a:cubicBezTo>
                    <a:pt x="405" y="44"/>
                    <a:pt x="405" y="44"/>
                    <a:pt x="405" y="44"/>
                  </a:cubicBezTo>
                  <a:cubicBezTo>
                    <a:pt x="405" y="56"/>
                    <a:pt x="399" y="63"/>
                    <a:pt x="385" y="63"/>
                  </a:cubicBezTo>
                  <a:cubicBezTo>
                    <a:pt x="373" y="63"/>
                    <a:pt x="367" y="57"/>
                    <a:pt x="367" y="46"/>
                  </a:cubicBezTo>
                  <a:cubicBezTo>
                    <a:pt x="367" y="16"/>
                    <a:pt x="367" y="16"/>
                    <a:pt x="367" y="16"/>
                  </a:cubicBezTo>
                  <a:cubicBezTo>
                    <a:pt x="367" y="11"/>
                    <a:pt x="369" y="9"/>
                    <a:pt x="374" y="9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6" y="5"/>
                    <a:pt x="376" y="5"/>
                    <a:pt x="376" y="5"/>
                  </a:cubicBezTo>
                  <a:cubicBezTo>
                    <a:pt x="344" y="5"/>
                    <a:pt x="344" y="5"/>
                    <a:pt x="344" y="5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6" y="9"/>
                    <a:pt x="346" y="9"/>
                    <a:pt x="346" y="9"/>
                  </a:cubicBezTo>
                  <a:cubicBezTo>
                    <a:pt x="351" y="8"/>
                    <a:pt x="353" y="11"/>
                    <a:pt x="353" y="16"/>
                  </a:cubicBezTo>
                  <a:cubicBezTo>
                    <a:pt x="353" y="46"/>
                    <a:pt x="353" y="46"/>
                    <a:pt x="353" y="46"/>
                  </a:cubicBezTo>
                  <a:cubicBezTo>
                    <a:pt x="353" y="61"/>
                    <a:pt x="363" y="69"/>
                    <a:pt x="383" y="69"/>
                  </a:cubicBezTo>
                  <a:cubicBezTo>
                    <a:pt x="402" y="69"/>
                    <a:pt x="412" y="60"/>
                    <a:pt x="412" y="43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412" y="11"/>
                    <a:pt x="415" y="8"/>
                    <a:pt x="421" y="9"/>
                  </a:cubicBezTo>
                  <a:cubicBezTo>
                    <a:pt x="422" y="9"/>
                    <a:pt x="422" y="9"/>
                    <a:pt x="422" y="9"/>
                  </a:cubicBezTo>
                  <a:cubicBezTo>
                    <a:pt x="422" y="5"/>
                    <a:pt x="422" y="5"/>
                    <a:pt x="422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9"/>
                    <a:pt x="395" y="9"/>
                    <a:pt x="395" y="9"/>
                  </a:cubicBezTo>
                  <a:close/>
                  <a:moveTo>
                    <a:pt x="480" y="43"/>
                  </a:moveTo>
                  <a:cubicBezTo>
                    <a:pt x="480" y="31"/>
                    <a:pt x="477" y="25"/>
                    <a:pt x="469" y="26"/>
                  </a:cubicBezTo>
                  <a:cubicBezTo>
                    <a:pt x="464" y="26"/>
                    <a:pt x="458" y="28"/>
                    <a:pt x="450" y="34"/>
                  </a:cubicBezTo>
                  <a:cubicBezTo>
                    <a:pt x="450" y="24"/>
                    <a:pt x="450" y="24"/>
                    <a:pt x="450" y="24"/>
                  </a:cubicBezTo>
                  <a:cubicBezTo>
                    <a:pt x="448" y="24"/>
                    <a:pt x="448" y="24"/>
                    <a:pt x="448" y="24"/>
                  </a:cubicBezTo>
                  <a:cubicBezTo>
                    <a:pt x="431" y="30"/>
                    <a:pt x="431" y="30"/>
                    <a:pt x="431" y="30"/>
                  </a:cubicBezTo>
                  <a:cubicBezTo>
                    <a:pt x="431" y="33"/>
                    <a:pt x="431" y="33"/>
                    <a:pt x="431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436" y="34"/>
                    <a:pt x="438" y="36"/>
                    <a:pt x="438" y="38"/>
                  </a:cubicBezTo>
                  <a:cubicBezTo>
                    <a:pt x="438" y="58"/>
                    <a:pt x="438" y="58"/>
                    <a:pt x="438" y="58"/>
                  </a:cubicBezTo>
                  <a:cubicBezTo>
                    <a:pt x="438" y="63"/>
                    <a:pt x="436" y="66"/>
                    <a:pt x="432" y="65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31" y="69"/>
                    <a:pt x="431" y="69"/>
                    <a:pt x="431" y="69"/>
                  </a:cubicBezTo>
                  <a:cubicBezTo>
                    <a:pt x="457" y="69"/>
                    <a:pt x="457" y="69"/>
                    <a:pt x="457" y="69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6" y="65"/>
                    <a:pt x="456" y="65"/>
                    <a:pt x="456" y="65"/>
                  </a:cubicBezTo>
                  <a:cubicBezTo>
                    <a:pt x="452" y="65"/>
                    <a:pt x="450" y="63"/>
                    <a:pt x="450" y="58"/>
                  </a:cubicBezTo>
                  <a:cubicBezTo>
                    <a:pt x="450" y="38"/>
                    <a:pt x="450" y="38"/>
                    <a:pt x="450" y="38"/>
                  </a:cubicBezTo>
                  <a:cubicBezTo>
                    <a:pt x="454" y="35"/>
                    <a:pt x="458" y="33"/>
                    <a:pt x="461" y="33"/>
                  </a:cubicBezTo>
                  <a:cubicBezTo>
                    <a:pt x="465" y="33"/>
                    <a:pt x="467" y="37"/>
                    <a:pt x="467" y="45"/>
                  </a:cubicBezTo>
                  <a:cubicBezTo>
                    <a:pt x="467" y="54"/>
                    <a:pt x="467" y="54"/>
                    <a:pt x="467" y="54"/>
                  </a:cubicBezTo>
                  <a:cubicBezTo>
                    <a:pt x="467" y="61"/>
                    <a:pt x="466" y="65"/>
                    <a:pt x="462" y="65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86" y="69"/>
                    <a:pt x="486" y="69"/>
                    <a:pt x="486" y="69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2" y="66"/>
                    <a:pt x="480" y="64"/>
                    <a:pt x="480" y="59"/>
                  </a:cubicBezTo>
                  <a:cubicBezTo>
                    <a:pt x="480" y="43"/>
                    <a:pt x="480" y="43"/>
                    <a:pt x="480" y="43"/>
                  </a:cubicBezTo>
                  <a:close/>
                  <a:moveTo>
                    <a:pt x="522" y="65"/>
                  </a:moveTo>
                  <a:cubicBezTo>
                    <a:pt x="517" y="65"/>
                    <a:pt x="515" y="63"/>
                    <a:pt x="515" y="59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496" y="30"/>
                    <a:pt x="496" y="30"/>
                    <a:pt x="496" y="30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9" y="34"/>
                    <a:pt x="499" y="34"/>
                    <a:pt x="499" y="34"/>
                  </a:cubicBezTo>
                  <a:cubicBezTo>
                    <a:pt x="502" y="35"/>
                    <a:pt x="503" y="36"/>
                    <a:pt x="503" y="38"/>
                  </a:cubicBezTo>
                  <a:cubicBezTo>
                    <a:pt x="503" y="58"/>
                    <a:pt x="503" y="58"/>
                    <a:pt x="503" y="58"/>
                  </a:cubicBezTo>
                  <a:cubicBezTo>
                    <a:pt x="503" y="63"/>
                    <a:pt x="501" y="66"/>
                    <a:pt x="497" y="65"/>
                  </a:cubicBezTo>
                  <a:cubicBezTo>
                    <a:pt x="496" y="65"/>
                    <a:pt x="496" y="65"/>
                    <a:pt x="496" y="65"/>
                  </a:cubicBezTo>
                  <a:cubicBezTo>
                    <a:pt x="496" y="69"/>
                    <a:pt x="496" y="69"/>
                    <a:pt x="496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2" y="65"/>
                    <a:pt x="522" y="65"/>
                    <a:pt x="522" y="65"/>
                  </a:cubicBezTo>
                  <a:close/>
                  <a:moveTo>
                    <a:pt x="509" y="1"/>
                  </a:moveTo>
                  <a:cubicBezTo>
                    <a:pt x="504" y="2"/>
                    <a:pt x="501" y="4"/>
                    <a:pt x="500" y="8"/>
                  </a:cubicBezTo>
                  <a:cubicBezTo>
                    <a:pt x="501" y="13"/>
                    <a:pt x="504" y="15"/>
                    <a:pt x="509" y="15"/>
                  </a:cubicBezTo>
                  <a:cubicBezTo>
                    <a:pt x="514" y="15"/>
                    <a:pt x="516" y="12"/>
                    <a:pt x="517" y="8"/>
                  </a:cubicBezTo>
                  <a:cubicBezTo>
                    <a:pt x="517" y="4"/>
                    <a:pt x="514" y="1"/>
                    <a:pt x="509" y="1"/>
                  </a:cubicBezTo>
                  <a:close/>
                  <a:moveTo>
                    <a:pt x="531" y="30"/>
                  </a:moveTo>
                  <a:cubicBezTo>
                    <a:pt x="535" y="30"/>
                    <a:pt x="538" y="32"/>
                    <a:pt x="539" y="36"/>
                  </a:cubicBezTo>
                  <a:cubicBezTo>
                    <a:pt x="555" y="69"/>
                    <a:pt x="555" y="69"/>
                    <a:pt x="555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75" y="36"/>
                    <a:pt x="575" y="36"/>
                    <a:pt x="575" y="36"/>
                  </a:cubicBezTo>
                  <a:cubicBezTo>
                    <a:pt x="577" y="32"/>
                    <a:pt x="580" y="30"/>
                    <a:pt x="584" y="30"/>
                  </a:cubicBezTo>
                  <a:cubicBezTo>
                    <a:pt x="584" y="27"/>
                    <a:pt x="584" y="27"/>
                    <a:pt x="584" y="27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30"/>
                    <a:pt x="563" y="30"/>
                    <a:pt x="563" y="30"/>
                  </a:cubicBezTo>
                  <a:cubicBezTo>
                    <a:pt x="570" y="30"/>
                    <a:pt x="572" y="33"/>
                    <a:pt x="570" y="38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53" y="36"/>
                    <a:pt x="553" y="36"/>
                    <a:pt x="553" y="36"/>
                  </a:cubicBezTo>
                  <a:cubicBezTo>
                    <a:pt x="551" y="32"/>
                    <a:pt x="551" y="30"/>
                    <a:pt x="554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27"/>
                    <a:pt x="557" y="27"/>
                    <a:pt x="557" y="27"/>
                  </a:cubicBezTo>
                  <a:cubicBezTo>
                    <a:pt x="531" y="27"/>
                    <a:pt x="531" y="27"/>
                    <a:pt x="531" y="27"/>
                  </a:cubicBezTo>
                  <a:cubicBezTo>
                    <a:pt x="531" y="30"/>
                    <a:pt x="531" y="30"/>
                    <a:pt x="531" y="30"/>
                  </a:cubicBezTo>
                  <a:close/>
                  <a:moveTo>
                    <a:pt x="634" y="54"/>
                  </a:moveTo>
                  <a:cubicBezTo>
                    <a:pt x="629" y="60"/>
                    <a:pt x="625" y="62"/>
                    <a:pt x="621" y="62"/>
                  </a:cubicBezTo>
                  <a:cubicBezTo>
                    <a:pt x="614" y="61"/>
                    <a:pt x="610" y="56"/>
                    <a:pt x="609" y="47"/>
                  </a:cubicBezTo>
                  <a:cubicBezTo>
                    <a:pt x="637" y="47"/>
                    <a:pt x="637" y="47"/>
                    <a:pt x="637" y="47"/>
                  </a:cubicBezTo>
                  <a:cubicBezTo>
                    <a:pt x="637" y="44"/>
                    <a:pt x="637" y="44"/>
                    <a:pt x="637" y="44"/>
                  </a:cubicBezTo>
                  <a:cubicBezTo>
                    <a:pt x="636" y="44"/>
                    <a:pt x="635" y="42"/>
                    <a:pt x="635" y="40"/>
                  </a:cubicBezTo>
                  <a:cubicBezTo>
                    <a:pt x="634" y="36"/>
                    <a:pt x="633" y="33"/>
                    <a:pt x="630" y="30"/>
                  </a:cubicBezTo>
                  <a:cubicBezTo>
                    <a:pt x="627" y="27"/>
                    <a:pt x="623" y="26"/>
                    <a:pt x="618" y="26"/>
                  </a:cubicBezTo>
                  <a:cubicBezTo>
                    <a:pt x="604" y="27"/>
                    <a:pt x="597" y="34"/>
                    <a:pt x="596" y="48"/>
                  </a:cubicBezTo>
                  <a:cubicBezTo>
                    <a:pt x="596" y="62"/>
                    <a:pt x="602" y="68"/>
                    <a:pt x="614" y="69"/>
                  </a:cubicBezTo>
                  <a:cubicBezTo>
                    <a:pt x="623" y="69"/>
                    <a:pt x="630" y="65"/>
                    <a:pt x="636" y="56"/>
                  </a:cubicBezTo>
                  <a:cubicBezTo>
                    <a:pt x="634" y="54"/>
                    <a:pt x="634" y="54"/>
                    <a:pt x="634" y="54"/>
                  </a:cubicBezTo>
                  <a:close/>
                  <a:moveTo>
                    <a:pt x="608" y="43"/>
                  </a:moveTo>
                  <a:cubicBezTo>
                    <a:pt x="608" y="36"/>
                    <a:pt x="610" y="31"/>
                    <a:pt x="616" y="30"/>
                  </a:cubicBezTo>
                  <a:cubicBezTo>
                    <a:pt x="620" y="31"/>
                    <a:pt x="623" y="35"/>
                    <a:pt x="623" y="43"/>
                  </a:cubicBezTo>
                  <a:cubicBezTo>
                    <a:pt x="608" y="43"/>
                    <a:pt x="608" y="43"/>
                    <a:pt x="608" y="43"/>
                  </a:cubicBezTo>
                  <a:close/>
                  <a:moveTo>
                    <a:pt x="678" y="65"/>
                  </a:moveTo>
                  <a:cubicBezTo>
                    <a:pt x="675" y="65"/>
                    <a:pt x="675" y="65"/>
                    <a:pt x="675" y="65"/>
                  </a:cubicBezTo>
                  <a:cubicBezTo>
                    <a:pt x="670" y="66"/>
                    <a:pt x="668" y="63"/>
                    <a:pt x="668" y="58"/>
                  </a:cubicBezTo>
                  <a:cubicBezTo>
                    <a:pt x="668" y="42"/>
                    <a:pt x="668" y="42"/>
                    <a:pt x="668" y="42"/>
                  </a:cubicBezTo>
                  <a:cubicBezTo>
                    <a:pt x="670" y="38"/>
                    <a:pt x="672" y="37"/>
                    <a:pt x="674" y="37"/>
                  </a:cubicBezTo>
                  <a:cubicBezTo>
                    <a:pt x="676" y="37"/>
                    <a:pt x="679" y="38"/>
                    <a:pt x="683" y="40"/>
                  </a:cubicBezTo>
                  <a:cubicBezTo>
                    <a:pt x="685" y="37"/>
                    <a:pt x="686" y="33"/>
                    <a:pt x="687" y="29"/>
                  </a:cubicBezTo>
                  <a:cubicBezTo>
                    <a:pt x="679" y="26"/>
                    <a:pt x="679" y="26"/>
                    <a:pt x="679" y="26"/>
                  </a:cubicBezTo>
                  <a:cubicBezTo>
                    <a:pt x="679" y="26"/>
                    <a:pt x="678" y="26"/>
                    <a:pt x="677" y="26"/>
                  </a:cubicBezTo>
                  <a:cubicBezTo>
                    <a:pt x="676" y="26"/>
                    <a:pt x="674" y="26"/>
                    <a:pt x="673" y="28"/>
                  </a:cubicBezTo>
                  <a:cubicBezTo>
                    <a:pt x="672" y="29"/>
                    <a:pt x="671" y="31"/>
                    <a:pt x="668" y="36"/>
                  </a:cubicBezTo>
                  <a:cubicBezTo>
                    <a:pt x="668" y="36"/>
                    <a:pt x="668" y="36"/>
                    <a:pt x="668" y="36"/>
                  </a:cubicBezTo>
                  <a:cubicBezTo>
                    <a:pt x="668" y="24"/>
                    <a:pt x="668" y="24"/>
                    <a:pt x="668" y="24"/>
                  </a:cubicBezTo>
                  <a:cubicBezTo>
                    <a:pt x="666" y="24"/>
                    <a:pt x="666" y="24"/>
                    <a:pt x="666" y="24"/>
                  </a:cubicBezTo>
                  <a:cubicBezTo>
                    <a:pt x="649" y="31"/>
                    <a:pt x="649" y="31"/>
                    <a:pt x="649" y="31"/>
                  </a:cubicBezTo>
                  <a:cubicBezTo>
                    <a:pt x="649" y="33"/>
                    <a:pt x="649" y="33"/>
                    <a:pt x="649" y="33"/>
                  </a:cubicBezTo>
                  <a:cubicBezTo>
                    <a:pt x="652" y="34"/>
                    <a:pt x="652" y="34"/>
                    <a:pt x="652" y="34"/>
                  </a:cubicBezTo>
                  <a:cubicBezTo>
                    <a:pt x="655" y="35"/>
                    <a:pt x="656" y="37"/>
                    <a:pt x="656" y="41"/>
                  </a:cubicBezTo>
                  <a:cubicBezTo>
                    <a:pt x="656" y="58"/>
                    <a:pt x="656" y="58"/>
                    <a:pt x="656" y="58"/>
                  </a:cubicBezTo>
                  <a:cubicBezTo>
                    <a:pt x="656" y="63"/>
                    <a:pt x="654" y="66"/>
                    <a:pt x="650" y="65"/>
                  </a:cubicBezTo>
                  <a:cubicBezTo>
                    <a:pt x="649" y="65"/>
                    <a:pt x="649" y="65"/>
                    <a:pt x="649" y="65"/>
                  </a:cubicBezTo>
                  <a:cubicBezTo>
                    <a:pt x="649" y="69"/>
                    <a:pt x="649" y="69"/>
                    <a:pt x="649" y="69"/>
                  </a:cubicBezTo>
                  <a:cubicBezTo>
                    <a:pt x="678" y="69"/>
                    <a:pt x="678" y="69"/>
                    <a:pt x="678" y="69"/>
                  </a:cubicBezTo>
                  <a:cubicBezTo>
                    <a:pt x="678" y="65"/>
                    <a:pt x="678" y="65"/>
                    <a:pt x="678" y="65"/>
                  </a:cubicBezTo>
                  <a:close/>
                  <a:moveTo>
                    <a:pt x="700" y="69"/>
                  </a:moveTo>
                  <a:cubicBezTo>
                    <a:pt x="703" y="69"/>
                    <a:pt x="703" y="69"/>
                    <a:pt x="703" y="69"/>
                  </a:cubicBezTo>
                  <a:cubicBezTo>
                    <a:pt x="703" y="68"/>
                    <a:pt x="704" y="68"/>
                    <a:pt x="705" y="68"/>
                  </a:cubicBezTo>
                  <a:cubicBezTo>
                    <a:pt x="705" y="68"/>
                    <a:pt x="706" y="68"/>
                    <a:pt x="707" y="69"/>
                  </a:cubicBezTo>
                  <a:cubicBezTo>
                    <a:pt x="710" y="69"/>
                    <a:pt x="712" y="69"/>
                    <a:pt x="715" y="69"/>
                  </a:cubicBezTo>
                  <a:cubicBezTo>
                    <a:pt x="724" y="69"/>
                    <a:pt x="728" y="65"/>
                    <a:pt x="729" y="56"/>
                  </a:cubicBezTo>
                  <a:cubicBezTo>
                    <a:pt x="729" y="51"/>
                    <a:pt x="725" y="46"/>
                    <a:pt x="717" y="42"/>
                  </a:cubicBezTo>
                  <a:cubicBezTo>
                    <a:pt x="711" y="39"/>
                    <a:pt x="709" y="36"/>
                    <a:pt x="709" y="34"/>
                  </a:cubicBezTo>
                  <a:cubicBezTo>
                    <a:pt x="709" y="31"/>
                    <a:pt x="710" y="30"/>
                    <a:pt x="713" y="30"/>
                  </a:cubicBezTo>
                  <a:cubicBezTo>
                    <a:pt x="718" y="30"/>
                    <a:pt x="721" y="33"/>
                    <a:pt x="723" y="39"/>
                  </a:cubicBezTo>
                  <a:cubicBezTo>
                    <a:pt x="726" y="39"/>
                    <a:pt x="726" y="39"/>
                    <a:pt x="726" y="39"/>
                  </a:cubicBezTo>
                  <a:cubicBezTo>
                    <a:pt x="726" y="28"/>
                    <a:pt x="726" y="28"/>
                    <a:pt x="726" y="28"/>
                  </a:cubicBezTo>
                  <a:cubicBezTo>
                    <a:pt x="722" y="26"/>
                    <a:pt x="719" y="26"/>
                    <a:pt x="715" y="26"/>
                  </a:cubicBezTo>
                  <a:cubicBezTo>
                    <a:pt x="704" y="26"/>
                    <a:pt x="699" y="30"/>
                    <a:pt x="699" y="38"/>
                  </a:cubicBezTo>
                  <a:cubicBezTo>
                    <a:pt x="699" y="43"/>
                    <a:pt x="702" y="48"/>
                    <a:pt x="710" y="52"/>
                  </a:cubicBezTo>
                  <a:cubicBezTo>
                    <a:pt x="715" y="56"/>
                    <a:pt x="718" y="58"/>
                    <a:pt x="718" y="60"/>
                  </a:cubicBezTo>
                  <a:cubicBezTo>
                    <a:pt x="717" y="63"/>
                    <a:pt x="716" y="65"/>
                    <a:pt x="713" y="65"/>
                  </a:cubicBezTo>
                  <a:cubicBezTo>
                    <a:pt x="707" y="65"/>
                    <a:pt x="704" y="62"/>
                    <a:pt x="702" y="56"/>
                  </a:cubicBezTo>
                  <a:cubicBezTo>
                    <a:pt x="699" y="56"/>
                    <a:pt x="699" y="56"/>
                    <a:pt x="699" y="56"/>
                  </a:cubicBezTo>
                  <a:cubicBezTo>
                    <a:pt x="700" y="69"/>
                    <a:pt x="700" y="69"/>
                    <a:pt x="700" y="69"/>
                  </a:cubicBezTo>
                  <a:close/>
                  <a:moveTo>
                    <a:pt x="767" y="65"/>
                  </a:moveTo>
                  <a:cubicBezTo>
                    <a:pt x="762" y="65"/>
                    <a:pt x="760" y="63"/>
                    <a:pt x="760" y="59"/>
                  </a:cubicBezTo>
                  <a:cubicBezTo>
                    <a:pt x="760" y="24"/>
                    <a:pt x="760" y="24"/>
                    <a:pt x="760" y="24"/>
                  </a:cubicBezTo>
                  <a:cubicBezTo>
                    <a:pt x="759" y="24"/>
                    <a:pt x="759" y="24"/>
                    <a:pt x="759" y="24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41" y="33"/>
                    <a:pt x="741" y="33"/>
                    <a:pt x="741" y="33"/>
                  </a:cubicBezTo>
                  <a:cubicBezTo>
                    <a:pt x="744" y="34"/>
                    <a:pt x="744" y="34"/>
                    <a:pt x="744" y="34"/>
                  </a:cubicBezTo>
                  <a:cubicBezTo>
                    <a:pt x="747" y="35"/>
                    <a:pt x="748" y="36"/>
                    <a:pt x="748" y="38"/>
                  </a:cubicBezTo>
                  <a:cubicBezTo>
                    <a:pt x="748" y="58"/>
                    <a:pt x="748" y="58"/>
                    <a:pt x="748" y="58"/>
                  </a:cubicBezTo>
                  <a:cubicBezTo>
                    <a:pt x="748" y="63"/>
                    <a:pt x="746" y="66"/>
                    <a:pt x="742" y="65"/>
                  </a:cubicBezTo>
                  <a:cubicBezTo>
                    <a:pt x="741" y="65"/>
                    <a:pt x="741" y="65"/>
                    <a:pt x="741" y="65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67" y="69"/>
                    <a:pt x="767" y="69"/>
                    <a:pt x="767" y="69"/>
                  </a:cubicBezTo>
                  <a:cubicBezTo>
                    <a:pt x="767" y="65"/>
                    <a:pt x="767" y="65"/>
                    <a:pt x="767" y="65"/>
                  </a:cubicBezTo>
                  <a:close/>
                  <a:moveTo>
                    <a:pt x="754" y="1"/>
                  </a:moveTo>
                  <a:cubicBezTo>
                    <a:pt x="749" y="2"/>
                    <a:pt x="746" y="4"/>
                    <a:pt x="745" y="8"/>
                  </a:cubicBezTo>
                  <a:cubicBezTo>
                    <a:pt x="746" y="13"/>
                    <a:pt x="749" y="15"/>
                    <a:pt x="754" y="15"/>
                  </a:cubicBezTo>
                  <a:cubicBezTo>
                    <a:pt x="759" y="15"/>
                    <a:pt x="761" y="12"/>
                    <a:pt x="762" y="8"/>
                  </a:cubicBezTo>
                  <a:cubicBezTo>
                    <a:pt x="762" y="4"/>
                    <a:pt x="759" y="1"/>
                    <a:pt x="754" y="1"/>
                  </a:cubicBezTo>
                  <a:close/>
                  <a:moveTo>
                    <a:pt x="796" y="32"/>
                  </a:moveTo>
                  <a:cubicBezTo>
                    <a:pt x="808" y="32"/>
                    <a:pt x="808" y="32"/>
                    <a:pt x="808" y="32"/>
                  </a:cubicBezTo>
                  <a:cubicBezTo>
                    <a:pt x="810" y="27"/>
                    <a:pt x="810" y="27"/>
                    <a:pt x="810" y="27"/>
                  </a:cubicBezTo>
                  <a:cubicBezTo>
                    <a:pt x="796" y="27"/>
                    <a:pt x="796" y="27"/>
                    <a:pt x="796" y="27"/>
                  </a:cubicBezTo>
                  <a:cubicBezTo>
                    <a:pt x="796" y="14"/>
                    <a:pt x="796" y="14"/>
                    <a:pt x="796" y="14"/>
                  </a:cubicBezTo>
                  <a:cubicBezTo>
                    <a:pt x="794" y="14"/>
                    <a:pt x="794" y="14"/>
                    <a:pt x="794" y="14"/>
                  </a:cubicBezTo>
                  <a:cubicBezTo>
                    <a:pt x="790" y="21"/>
                    <a:pt x="785" y="26"/>
                    <a:pt x="778" y="30"/>
                  </a:cubicBezTo>
                  <a:cubicBezTo>
                    <a:pt x="778" y="32"/>
                    <a:pt x="778" y="32"/>
                    <a:pt x="778" y="32"/>
                  </a:cubicBezTo>
                  <a:cubicBezTo>
                    <a:pt x="784" y="32"/>
                    <a:pt x="784" y="32"/>
                    <a:pt x="784" y="32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784" y="65"/>
                    <a:pt x="788" y="69"/>
                    <a:pt x="796" y="69"/>
                  </a:cubicBezTo>
                  <a:cubicBezTo>
                    <a:pt x="802" y="69"/>
                    <a:pt x="807" y="66"/>
                    <a:pt x="810" y="60"/>
                  </a:cubicBezTo>
                  <a:cubicBezTo>
                    <a:pt x="809" y="57"/>
                    <a:pt x="809" y="57"/>
                    <a:pt x="809" y="57"/>
                  </a:cubicBezTo>
                  <a:cubicBezTo>
                    <a:pt x="806" y="61"/>
                    <a:pt x="804" y="62"/>
                    <a:pt x="801" y="62"/>
                  </a:cubicBezTo>
                  <a:cubicBezTo>
                    <a:pt x="798" y="62"/>
                    <a:pt x="796" y="61"/>
                    <a:pt x="796" y="57"/>
                  </a:cubicBezTo>
                  <a:cubicBezTo>
                    <a:pt x="796" y="32"/>
                    <a:pt x="796" y="32"/>
                    <a:pt x="796" y="32"/>
                  </a:cubicBezTo>
                  <a:close/>
                  <a:moveTo>
                    <a:pt x="842" y="67"/>
                  </a:moveTo>
                  <a:cubicBezTo>
                    <a:pt x="840" y="71"/>
                    <a:pt x="840" y="71"/>
                    <a:pt x="840" y="71"/>
                  </a:cubicBezTo>
                  <a:cubicBezTo>
                    <a:pt x="837" y="76"/>
                    <a:pt x="834" y="79"/>
                    <a:pt x="830" y="79"/>
                  </a:cubicBezTo>
                  <a:cubicBezTo>
                    <a:pt x="827" y="80"/>
                    <a:pt x="825" y="80"/>
                    <a:pt x="824" y="81"/>
                  </a:cubicBezTo>
                  <a:cubicBezTo>
                    <a:pt x="823" y="83"/>
                    <a:pt x="823" y="84"/>
                    <a:pt x="822" y="86"/>
                  </a:cubicBezTo>
                  <a:cubicBezTo>
                    <a:pt x="823" y="90"/>
                    <a:pt x="825" y="92"/>
                    <a:pt x="829" y="92"/>
                  </a:cubicBezTo>
                  <a:cubicBezTo>
                    <a:pt x="833" y="92"/>
                    <a:pt x="836" y="89"/>
                    <a:pt x="838" y="84"/>
                  </a:cubicBezTo>
                  <a:cubicBezTo>
                    <a:pt x="861" y="38"/>
                    <a:pt x="861" y="38"/>
                    <a:pt x="861" y="38"/>
                  </a:cubicBezTo>
                  <a:cubicBezTo>
                    <a:pt x="863" y="33"/>
                    <a:pt x="866" y="30"/>
                    <a:pt x="870" y="30"/>
                  </a:cubicBezTo>
                  <a:cubicBezTo>
                    <a:pt x="870" y="27"/>
                    <a:pt x="870" y="27"/>
                    <a:pt x="870" y="27"/>
                  </a:cubicBezTo>
                  <a:cubicBezTo>
                    <a:pt x="851" y="27"/>
                    <a:pt x="851" y="27"/>
                    <a:pt x="851" y="27"/>
                  </a:cubicBezTo>
                  <a:cubicBezTo>
                    <a:pt x="851" y="30"/>
                    <a:pt x="851" y="30"/>
                    <a:pt x="851" y="30"/>
                  </a:cubicBezTo>
                  <a:cubicBezTo>
                    <a:pt x="857" y="30"/>
                    <a:pt x="859" y="33"/>
                    <a:pt x="857" y="38"/>
                  </a:cubicBezTo>
                  <a:cubicBezTo>
                    <a:pt x="849" y="54"/>
                    <a:pt x="849" y="54"/>
                    <a:pt x="849" y="54"/>
                  </a:cubicBezTo>
                  <a:cubicBezTo>
                    <a:pt x="840" y="36"/>
                    <a:pt x="840" y="36"/>
                    <a:pt x="840" y="36"/>
                  </a:cubicBezTo>
                  <a:cubicBezTo>
                    <a:pt x="839" y="34"/>
                    <a:pt x="839" y="32"/>
                    <a:pt x="840" y="32"/>
                  </a:cubicBezTo>
                  <a:cubicBezTo>
                    <a:pt x="840" y="31"/>
                    <a:pt x="842" y="30"/>
                    <a:pt x="845" y="30"/>
                  </a:cubicBezTo>
                  <a:cubicBezTo>
                    <a:pt x="845" y="27"/>
                    <a:pt x="845" y="27"/>
                    <a:pt x="845" y="27"/>
                  </a:cubicBezTo>
                  <a:cubicBezTo>
                    <a:pt x="818" y="27"/>
                    <a:pt x="818" y="27"/>
                    <a:pt x="818" y="27"/>
                  </a:cubicBezTo>
                  <a:cubicBezTo>
                    <a:pt x="818" y="30"/>
                    <a:pt x="818" y="30"/>
                    <a:pt x="818" y="30"/>
                  </a:cubicBezTo>
                  <a:cubicBezTo>
                    <a:pt x="822" y="29"/>
                    <a:pt x="825" y="33"/>
                    <a:pt x="828" y="39"/>
                  </a:cubicBezTo>
                  <a:lnTo>
                    <a:pt x="842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4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请勿抄袭搬运！盗版必究！微信DAJU_PPT" descr="母版说明配图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312" y="978563"/>
            <a:ext cx="6742719" cy="4900874"/>
          </a:xfrm>
          <a:prstGeom prst="rect">
            <a:avLst/>
          </a:prstGeom>
        </p:spPr>
      </p:pic>
      <p:grpSp>
        <p:nvGrpSpPr>
          <p:cNvPr id="2" name="请勿抄袭搬运！盗版必究！微信DAJU_PPT">
            <a:extLst>
              <a:ext uri="{FF2B5EF4-FFF2-40B4-BE49-F238E27FC236}">
                <a16:creationId xmlns:a16="http://schemas.microsoft.com/office/drawing/2014/main" id="{AABE423B-678B-4B85-B69D-4640B0A15D99}"/>
              </a:ext>
            </a:extLst>
          </p:cNvPr>
          <p:cNvGrpSpPr/>
          <p:nvPr/>
        </p:nvGrpSpPr>
        <p:grpSpPr>
          <a:xfrm>
            <a:off x="491819" y="1587652"/>
            <a:ext cx="3963229" cy="2616793"/>
            <a:chOff x="603579" y="2410230"/>
            <a:chExt cx="3963229" cy="2616793"/>
          </a:xfrm>
        </p:grpSpPr>
        <p:sp>
          <p:nvSpPr>
            <p:cNvPr id="92" name="请勿抄袭搬运！盗版必究！微信DAJU_PPT-1"/>
            <p:cNvSpPr txBox="1"/>
            <p:nvPr/>
          </p:nvSpPr>
          <p:spPr>
            <a:xfrm>
              <a:off x="603579" y="2410230"/>
              <a:ext cx="22774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22222"/>
                  </a:solidFill>
                  <a:cs typeface="+mn-ea"/>
                  <a:sym typeface="+mn-lt"/>
                </a:rPr>
                <a:t>母版教程</a:t>
              </a:r>
            </a:p>
          </p:txBody>
        </p:sp>
        <p:sp>
          <p:nvSpPr>
            <p:cNvPr id="95" name="请勿抄袭搬运！盗版必究！微信DAJU_PPT-2"/>
            <p:cNvSpPr txBox="1"/>
            <p:nvPr/>
          </p:nvSpPr>
          <p:spPr>
            <a:xfrm>
              <a:off x="626730" y="2950326"/>
              <a:ext cx="3940078" cy="73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使用本套PPT模板时，若在操作界面鼠标不可选取的内容</a:t>
              </a:r>
              <a:r>
                <a:rPr lang="en-US" altLang="zh-CN" sz="1100" dirty="0">
                  <a:cs typeface="+mn-ea"/>
                  <a:sym typeface="+mn-lt"/>
                </a:rPr>
                <a:t>(</a:t>
              </a:r>
              <a:r>
                <a:rPr lang="zh-CN" altLang="en-US" sz="1100" dirty="0">
                  <a:cs typeface="+mn-ea"/>
                  <a:sym typeface="+mn-lt"/>
                </a:rPr>
                <a:t>校徽，</a:t>
              </a:r>
              <a:r>
                <a:rPr lang="en-US" altLang="zh-CN" sz="1100" dirty="0">
                  <a:cs typeface="+mn-ea"/>
                  <a:sym typeface="+mn-lt"/>
                </a:rPr>
                <a:t>logo</a:t>
              </a:r>
              <a:r>
                <a:rPr lang="zh-CN" altLang="en-US" sz="1100" dirty="0">
                  <a:cs typeface="+mn-ea"/>
                  <a:sym typeface="+mn-lt"/>
                </a:rPr>
                <a:t>，背景，横线等</a:t>
              </a:r>
              <a:r>
                <a:rPr lang="en-US" altLang="zh-CN" sz="1100" dirty="0">
                  <a:cs typeface="+mn-ea"/>
                  <a:sym typeface="+mn-lt"/>
                </a:rPr>
                <a:t>)</a:t>
              </a:r>
              <a:r>
                <a:rPr lang="zh-CN" altLang="en-US" sz="1100" dirty="0">
                  <a:cs typeface="+mn-ea"/>
                  <a:sym typeface="+mn-lt"/>
                </a:rPr>
                <a:t>，可以在幻灯片母版中进行查看和编辑，具体操作如下：</a:t>
              </a:r>
            </a:p>
          </p:txBody>
        </p:sp>
        <p:sp>
          <p:nvSpPr>
            <p:cNvPr id="97" name="请勿抄袭搬运！盗版必究！微信DAJU_PPT-3"/>
            <p:cNvSpPr txBox="1"/>
            <p:nvPr/>
          </p:nvSpPr>
          <p:spPr>
            <a:xfrm>
              <a:off x="626728" y="3663239"/>
              <a:ext cx="3940079" cy="831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1、点击【视图】</a:t>
              </a:r>
            </a:p>
            <a:p>
              <a:pPr lvl="0" algn="l" fontAlgn="auto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2、选择【幻灯片母版】，即可查看/编辑母版内容</a:t>
              </a:r>
            </a:p>
            <a:p>
              <a:pPr lvl="0" algn="l" fontAlgn="auto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3、查看/编辑完成后，点击【关闭】即可</a:t>
              </a:r>
            </a:p>
          </p:txBody>
        </p:sp>
        <p:sp>
          <p:nvSpPr>
            <p:cNvPr id="21" name="请勿抄袭搬运！盗版必究！微信DAJU_PPT-4">
              <a:hlinkClick r:id="rId4"/>
              <a:extLst>
                <a:ext uri="{FF2B5EF4-FFF2-40B4-BE49-F238E27FC236}">
                  <a16:creationId xmlns:a16="http://schemas.microsoft.com/office/drawing/2014/main" id="{FAB570D7-7091-47E7-9E1E-B54621469C6A}"/>
                </a:ext>
              </a:extLst>
            </p:cNvPr>
            <p:cNvSpPr txBox="1"/>
            <p:nvPr/>
          </p:nvSpPr>
          <p:spPr>
            <a:xfrm>
              <a:off x="626729" y="4508611"/>
              <a:ext cx="3940079" cy="51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en-US" altLang="zh-CN" sz="1100" dirty="0">
                  <a:cs typeface="+mn-ea"/>
                  <a:sym typeface="+mn-lt"/>
                  <a:hlinkClick r:id="rId4"/>
                </a:rPr>
                <a:t>https://www.ixigua.com/7017412668902343199?logTag=e00fd471ddd81ecfdb86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grpSp>
        <p:nvGrpSpPr>
          <p:cNvPr id="10" name="请勿抄袭搬运！盗版必究！微信DAJU_PPT">
            <a:extLst>
              <a:ext uri="{FF2B5EF4-FFF2-40B4-BE49-F238E27FC236}">
                <a16:creationId xmlns:a16="http://schemas.microsoft.com/office/drawing/2014/main" id="{D5677F0A-B702-4A9D-BE9D-D947D297BFDB}"/>
              </a:ext>
            </a:extLst>
          </p:cNvPr>
          <p:cNvGrpSpPr/>
          <p:nvPr/>
        </p:nvGrpSpPr>
        <p:grpSpPr>
          <a:xfrm>
            <a:off x="491818" y="4329555"/>
            <a:ext cx="3963230" cy="1058508"/>
            <a:chOff x="603578" y="2626649"/>
            <a:chExt cx="3963230" cy="1058508"/>
          </a:xfrm>
        </p:grpSpPr>
        <p:sp>
          <p:nvSpPr>
            <p:cNvPr id="11" name="请勿抄袭搬运！盗版必究！微信DAJU_PPT-1">
              <a:extLst>
                <a:ext uri="{FF2B5EF4-FFF2-40B4-BE49-F238E27FC236}">
                  <a16:creationId xmlns:a16="http://schemas.microsoft.com/office/drawing/2014/main" id="{D365F2CF-2CC0-499E-B85B-1DE146762950}"/>
                </a:ext>
              </a:extLst>
            </p:cNvPr>
            <p:cNvSpPr txBox="1"/>
            <p:nvPr/>
          </p:nvSpPr>
          <p:spPr>
            <a:xfrm>
              <a:off x="603578" y="2626649"/>
              <a:ext cx="2853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22222"/>
                  </a:solidFill>
                  <a:cs typeface="+mn-ea"/>
                  <a:sym typeface="+mn-lt"/>
                </a:rPr>
                <a:t>图片更改教程</a:t>
              </a:r>
            </a:p>
          </p:txBody>
        </p:sp>
        <p:sp>
          <p:nvSpPr>
            <p:cNvPr id="12" name="请勿抄袭搬运！盗版必究！微信DAJU_PPT-2">
              <a:hlinkClick r:id="rId5"/>
              <a:extLst>
                <a:ext uri="{FF2B5EF4-FFF2-40B4-BE49-F238E27FC236}">
                  <a16:creationId xmlns:a16="http://schemas.microsoft.com/office/drawing/2014/main" id="{3B26FFC6-D450-4FDF-BFE7-34DC6854DD3A}"/>
                </a:ext>
              </a:extLst>
            </p:cNvPr>
            <p:cNvSpPr txBox="1"/>
            <p:nvPr/>
          </p:nvSpPr>
          <p:spPr>
            <a:xfrm>
              <a:off x="626729" y="3166745"/>
              <a:ext cx="3940079" cy="51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en-US" altLang="zh-CN" sz="1100" dirty="0">
                  <a:cs typeface="+mn-ea"/>
                  <a:sym typeface="+mn-lt"/>
                  <a:hlinkClick r:id="rId5"/>
                </a:rPr>
                <a:t>https://www.ixigua.com/7017412334448542238?logTag=9b1e2282c317091fb5bd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3FF6D3F8-5E13-4FB5-982A-7EDDFFFF89A5}"/>
              </a:ext>
            </a:extLst>
          </p:cNvPr>
          <p:cNvGrpSpPr/>
          <p:nvPr/>
        </p:nvGrpSpPr>
        <p:grpSpPr>
          <a:xfrm>
            <a:off x="5090598" y="796853"/>
            <a:ext cx="875976" cy="824949"/>
            <a:chOff x="4787164" y="1777739"/>
            <a:chExt cx="875976" cy="824949"/>
          </a:xfrm>
          <a:solidFill>
            <a:schemeClr val="accent1"/>
          </a:solidFill>
        </p:grpSpPr>
        <p:sp>
          <p:nvSpPr>
            <p:cNvPr id="316" name="请勿抄袭搬运！盗版必究！微信DAJU_PPT-1">
              <a:extLst>
                <a:ext uri="{FF2B5EF4-FFF2-40B4-BE49-F238E27FC236}">
                  <a16:creationId xmlns:a16="http://schemas.microsoft.com/office/drawing/2014/main" id="{BD7387CE-4D3F-49DA-8D15-89BFA4268FCA}"/>
                </a:ext>
              </a:extLst>
            </p:cNvPr>
            <p:cNvSpPr/>
            <p:nvPr/>
          </p:nvSpPr>
          <p:spPr>
            <a:xfrm>
              <a:off x="4787164" y="1777739"/>
              <a:ext cx="471534" cy="824949"/>
            </a:xfrm>
            <a:custGeom>
              <a:avLst/>
              <a:gdLst>
                <a:gd name="connsiteX0" fmla="*/ 247579 w 471534"/>
                <a:gd name="connsiteY0" fmla="*/ 34019 h 824949"/>
                <a:gd name="connsiteX1" fmla="*/ 269313 w 471534"/>
                <a:gd name="connsiteY1" fmla="*/ 0 h 824949"/>
                <a:gd name="connsiteX2" fmla="*/ 299552 w 471534"/>
                <a:gd name="connsiteY2" fmla="*/ 47248 h 824949"/>
                <a:gd name="connsiteX3" fmla="*/ 240964 w 471534"/>
                <a:gd name="connsiteY3" fmla="*/ 101111 h 824949"/>
                <a:gd name="connsiteX4" fmla="*/ 257974 w 471534"/>
                <a:gd name="connsiteY4" fmla="*/ 37798 h 824949"/>
                <a:gd name="connsiteX5" fmla="*/ 232460 w 471534"/>
                <a:gd name="connsiteY5" fmla="*/ 103001 h 824949"/>
                <a:gd name="connsiteX6" fmla="*/ 247579 w 471534"/>
                <a:gd name="connsiteY6" fmla="*/ 34019 h 824949"/>
                <a:gd name="connsiteX7" fmla="*/ 267424 w 471534"/>
                <a:gd name="connsiteY7" fmla="*/ 110560 h 824949"/>
                <a:gd name="connsiteX8" fmla="*/ 292937 w 471534"/>
                <a:gd name="connsiteY8" fmla="*/ 161588 h 824949"/>
                <a:gd name="connsiteX9" fmla="*/ 260809 w 471534"/>
                <a:gd name="connsiteY9" fmla="*/ 157808 h 824949"/>
                <a:gd name="connsiteX10" fmla="*/ 195606 w 471534"/>
                <a:gd name="connsiteY10" fmla="*/ 148359 h 824949"/>
                <a:gd name="connsiteX11" fmla="*/ 259864 w 471534"/>
                <a:gd name="connsiteY11" fmla="*/ 148359 h 824949"/>
                <a:gd name="connsiteX12" fmla="*/ 198441 w 471534"/>
                <a:gd name="connsiteY12" fmla="*/ 139854 h 824949"/>
                <a:gd name="connsiteX13" fmla="*/ 200331 w 471534"/>
                <a:gd name="connsiteY13" fmla="*/ 137019 h 824949"/>
                <a:gd name="connsiteX14" fmla="*/ 145524 w 471534"/>
                <a:gd name="connsiteY14" fmla="*/ 205056 h 824949"/>
                <a:gd name="connsiteX15" fmla="*/ 186157 w 471534"/>
                <a:gd name="connsiteY15" fmla="*/ 183322 h 824949"/>
                <a:gd name="connsiteX16" fmla="*/ 229625 w 471534"/>
                <a:gd name="connsiteY16" fmla="*/ 225845 h 824949"/>
                <a:gd name="connsiteX17" fmla="*/ 197496 w 471534"/>
                <a:gd name="connsiteY17" fmla="*/ 231515 h 824949"/>
                <a:gd name="connsiteX18" fmla="*/ 130405 w 471534"/>
                <a:gd name="connsiteY18" fmla="*/ 241910 h 824949"/>
                <a:gd name="connsiteX19" fmla="*/ 193716 w 471534"/>
                <a:gd name="connsiteY19" fmla="*/ 222065 h 824949"/>
                <a:gd name="connsiteX20" fmla="*/ 130405 w 471534"/>
                <a:gd name="connsiteY20" fmla="*/ 232460 h 824949"/>
                <a:gd name="connsiteX21" fmla="*/ 103001 w 471534"/>
                <a:gd name="connsiteY21" fmla="*/ 309002 h 824949"/>
                <a:gd name="connsiteX22" fmla="*/ 134184 w 471534"/>
                <a:gd name="connsiteY22" fmla="*/ 278763 h 824949"/>
                <a:gd name="connsiteX23" fmla="*/ 192772 w 471534"/>
                <a:gd name="connsiteY23" fmla="*/ 306167 h 824949"/>
                <a:gd name="connsiteX24" fmla="*/ 162533 w 471534"/>
                <a:gd name="connsiteY24" fmla="*/ 321286 h 824949"/>
                <a:gd name="connsiteX25" fmla="*/ 99220 w 471534"/>
                <a:gd name="connsiteY25" fmla="*/ 351525 h 824949"/>
                <a:gd name="connsiteX26" fmla="*/ 155918 w 471534"/>
                <a:gd name="connsiteY26" fmla="*/ 313727 h 824949"/>
                <a:gd name="connsiteX27" fmla="*/ 97331 w 471534"/>
                <a:gd name="connsiteY27" fmla="*/ 343020 h 824949"/>
                <a:gd name="connsiteX28" fmla="*/ 95441 w 471534"/>
                <a:gd name="connsiteY28" fmla="*/ 421452 h 824949"/>
                <a:gd name="connsiteX29" fmla="*/ 116230 w 471534"/>
                <a:gd name="connsiteY29" fmla="*/ 384598 h 824949"/>
                <a:gd name="connsiteX30" fmla="*/ 184267 w 471534"/>
                <a:gd name="connsiteY30" fmla="*/ 392158 h 824949"/>
                <a:gd name="connsiteX31" fmla="*/ 159698 w 471534"/>
                <a:gd name="connsiteY31" fmla="*/ 415782 h 824949"/>
                <a:gd name="connsiteX32" fmla="*/ 105835 w 471534"/>
                <a:gd name="connsiteY32" fmla="*/ 464920 h 824949"/>
                <a:gd name="connsiteX33" fmla="*/ 150248 w 471534"/>
                <a:gd name="connsiteY33" fmla="*/ 411057 h 824949"/>
                <a:gd name="connsiteX34" fmla="*/ 101110 w 471534"/>
                <a:gd name="connsiteY34" fmla="*/ 457360 h 824949"/>
                <a:gd name="connsiteX35" fmla="*/ 123790 w 471534"/>
                <a:gd name="connsiteY35" fmla="*/ 531067 h 824949"/>
                <a:gd name="connsiteX36" fmla="*/ 133239 w 471534"/>
                <a:gd name="connsiteY36" fmla="*/ 491379 h 824949"/>
                <a:gd name="connsiteX37" fmla="*/ 204111 w 471534"/>
                <a:gd name="connsiteY37" fmla="*/ 475315 h 824949"/>
                <a:gd name="connsiteX38" fmla="*/ 186157 w 471534"/>
                <a:gd name="connsiteY38" fmla="*/ 506498 h 824949"/>
                <a:gd name="connsiteX39" fmla="*/ 147414 w 471534"/>
                <a:gd name="connsiteY39" fmla="*/ 571700 h 824949"/>
                <a:gd name="connsiteX40" fmla="*/ 174817 w 471534"/>
                <a:gd name="connsiteY40" fmla="*/ 504608 h 824949"/>
                <a:gd name="connsiteX41" fmla="*/ 140799 w 471534"/>
                <a:gd name="connsiteY41" fmla="*/ 566031 h 824949"/>
                <a:gd name="connsiteX42" fmla="*/ 185212 w 471534"/>
                <a:gd name="connsiteY42" fmla="*/ 627453 h 824949"/>
                <a:gd name="connsiteX43" fmla="*/ 183322 w 471534"/>
                <a:gd name="connsiteY43" fmla="*/ 586820 h 824949"/>
                <a:gd name="connsiteX44" fmla="*/ 248524 w 471534"/>
                <a:gd name="connsiteY44" fmla="*/ 545242 h 824949"/>
                <a:gd name="connsiteX45" fmla="*/ 240020 w 471534"/>
                <a:gd name="connsiteY45" fmla="*/ 581150 h 824949"/>
                <a:gd name="connsiteX46" fmla="*/ 222065 w 471534"/>
                <a:gd name="connsiteY46" fmla="*/ 658637 h 824949"/>
                <a:gd name="connsiteX47" fmla="*/ 228680 w 471534"/>
                <a:gd name="connsiteY47" fmla="*/ 584930 h 824949"/>
                <a:gd name="connsiteX48" fmla="*/ 213561 w 471534"/>
                <a:gd name="connsiteY48" fmla="*/ 655802 h 824949"/>
                <a:gd name="connsiteX49" fmla="*/ 274038 w 471534"/>
                <a:gd name="connsiteY49" fmla="*/ 699270 h 824949"/>
                <a:gd name="connsiteX50" fmla="*/ 260809 w 471534"/>
                <a:gd name="connsiteY50" fmla="*/ 661472 h 824949"/>
                <a:gd name="connsiteX51" fmla="*/ 311836 w 471534"/>
                <a:gd name="connsiteY51" fmla="*/ 597214 h 824949"/>
                <a:gd name="connsiteX52" fmla="*/ 313726 w 471534"/>
                <a:gd name="connsiteY52" fmla="*/ 635013 h 824949"/>
                <a:gd name="connsiteX53" fmla="*/ 318451 w 471534"/>
                <a:gd name="connsiteY53" fmla="*/ 718169 h 824949"/>
                <a:gd name="connsiteX54" fmla="*/ 303332 w 471534"/>
                <a:gd name="connsiteY54" fmla="*/ 642572 h 824949"/>
                <a:gd name="connsiteX55" fmla="*/ 309947 w 471534"/>
                <a:gd name="connsiteY55" fmla="*/ 717224 h 824949"/>
                <a:gd name="connsiteX56" fmla="*/ 470590 w 471534"/>
                <a:gd name="connsiteY56" fmla="*/ 743683 h 824949"/>
                <a:gd name="connsiteX57" fmla="*/ 471535 w 471534"/>
                <a:gd name="connsiteY57" fmla="*/ 756912 h 824949"/>
                <a:gd name="connsiteX58" fmla="*/ 361920 w 471534"/>
                <a:gd name="connsiteY58" fmla="*/ 746518 h 824949"/>
                <a:gd name="connsiteX59" fmla="*/ 295772 w 471534"/>
                <a:gd name="connsiteY59" fmla="*/ 795656 h 824949"/>
                <a:gd name="connsiteX60" fmla="*/ 369479 w 471534"/>
                <a:gd name="connsiteY60" fmla="*/ 751243 h 824949"/>
                <a:gd name="connsiteX61" fmla="*/ 299552 w 471534"/>
                <a:gd name="connsiteY61" fmla="*/ 808885 h 824949"/>
                <a:gd name="connsiteX62" fmla="*/ 252304 w 471534"/>
                <a:gd name="connsiteY62" fmla="*/ 824950 h 824949"/>
                <a:gd name="connsiteX63" fmla="*/ 279708 w 471534"/>
                <a:gd name="connsiteY63" fmla="*/ 744628 h 824949"/>
                <a:gd name="connsiteX64" fmla="*/ 322231 w 471534"/>
                <a:gd name="connsiteY64" fmla="*/ 734233 h 824949"/>
                <a:gd name="connsiteX65" fmla="*/ 253249 w 471534"/>
                <a:gd name="connsiteY65" fmla="*/ 699270 h 824949"/>
                <a:gd name="connsiteX66" fmla="*/ 177653 w 471534"/>
                <a:gd name="connsiteY66" fmla="*/ 721949 h 824949"/>
                <a:gd name="connsiteX67" fmla="*/ 259864 w 471534"/>
                <a:gd name="connsiteY67" fmla="*/ 706830 h 824949"/>
                <a:gd name="connsiteX68" fmla="*/ 177653 w 471534"/>
                <a:gd name="connsiteY68" fmla="*/ 735178 h 824949"/>
                <a:gd name="connsiteX69" fmla="*/ 129459 w 471534"/>
                <a:gd name="connsiteY69" fmla="*/ 734233 h 824949"/>
                <a:gd name="connsiteX70" fmla="*/ 177653 w 471534"/>
                <a:gd name="connsiteY70" fmla="*/ 670921 h 824949"/>
                <a:gd name="connsiteX71" fmla="*/ 221120 w 471534"/>
                <a:gd name="connsiteY71" fmla="*/ 676591 h 824949"/>
                <a:gd name="connsiteX72" fmla="*/ 166313 w 471534"/>
                <a:gd name="connsiteY72" fmla="*/ 620838 h 824949"/>
                <a:gd name="connsiteX73" fmla="*/ 89771 w 471534"/>
                <a:gd name="connsiteY73" fmla="*/ 616114 h 824949"/>
                <a:gd name="connsiteX74" fmla="*/ 169148 w 471534"/>
                <a:gd name="connsiteY74" fmla="*/ 630288 h 824949"/>
                <a:gd name="connsiteX75" fmla="*/ 85991 w 471534"/>
                <a:gd name="connsiteY75" fmla="*/ 628398 h 824949"/>
                <a:gd name="connsiteX76" fmla="*/ 42523 w 471534"/>
                <a:gd name="connsiteY76" fmla="*/ 611389 h 824949"/>
                <a:gd name="connsiteX77" fmla="*/ 104891 w 471534"/>
                <a:gd name="connsiteY77" fmla="*/ 568866 h 824949"/>
                <a:gd name="connsiteX78" fmla="*/ 143634 w 471534"/>
                <a:gd name="connsiteY78" fmla="*/ 589655 h 824949"/>
                <a:gd name="connsiteX79" fmla="*/ 108670 w 471534"/>
                <a:gd name="connsiteY79" fmla="*/ 518783 h 824949"/>
                <a:gd name="connsiteX80" fmla="*/ 41578 w 471534"/>
                <a:gd name="connsiteY80" fmla="*/ 488544 h 824949"/>
                <a:gd name="connsiteX81" fmla="*/ 108670 w 471534"/>
                <a:gd name="connsiteY81" fmla="*/ 528232 h 824949"/>
                <a:gd name="connsiteX82" fmla="*/ 34019 w 471534"/>
                <a:gd name="connsiteY82" fmla="*/ 498939 h 824949"/>
                <a:gd name="connsiteX83" fmla="*/ 0 w 471534"/>
                <a:gd name="connsiteY83" fmla="*/ 468700 h 824949"/>
                <a:gd name="connsiteX84" fmla="*/ 68037 w 471534"/>
                <a:gd name="connsiteY84" fmla="*/ 448856 h 824949"/>
                <a:gd name="connsiteX85" fmla="*/ 97331 w 471534"/>
                <a:gd name="connsiteY85" fmla="*/ 482874 h 824949"/>
                <a:gd name="connsiteX86" fmla="*/ 86936 w 471534"/>
                <a:gd name="connsiteY86" fmla="*/ 403498 h 824949"/>
                <a:gd name="connsiteX87" fmla="*/ 35908 w 471534"/>
                <a:gd name="connsiteY87" fmla="*/ 353415 h 824949"/>
                <a:gd name="connsiteX88" fmla="*/ 84101 w 471534"/>
                <a:gd name="connsiteY88" fmla="*/ 412002 h 824949"/>
                <a:gd name="connsiteX89" fmla="*/ 26459 w 471534"/>
                <a:gd name="connsiteY89" fmla="*/ 360974 h 824949"/>
                <a:gd name="connsiteX90" fmla="*/ 5670 w 471534"/>
                <a:gd name="connsiteY90" fmla="*/ 322231 h 824949"/>
                <a:gd name="connsiteX91" fmla="*/ 71817 w 471534"/>
                <a:gd name="connsiteY91" fmla="*/ 325066 h 824949"/>
                <a:gd name="connsiteX92" fmla="*/ 87881 w 471534"/>
                <a:gd name="connsiteY92" fmla="*/ 368534 h 824949"/>
                <a:gd name="connsiteX93" fmla="*/ 103945 w 471534"/>
                <a:gd name="connsiteY93" fmla="*/ 288213 h 824949"/>
                <a:gd name="connsiteX94" fmla="*/ 73707 w 471534"/>
                <a:gd name="connsiteY94" fmla="*/ 224900 h 824949"/>
                <a:gd name="connsiteX95" fmla="*/ 97331 w 471534"/>
                <a:gd name="connsiteY95" fmla="*/ 294827 h 824949"/>
                <a:gd name="connsiteX96" fmla="*/ 62367 w 471534"/>
                <a:gd name="connsiteY96" fmla="*/ 228680 h 824949"/>
                <a:gd name="connsiteX97" fmla="*/ 56697 w 471534"/>
                <a:gd name="connsiteY97" fmla="*/ 186157 h 824949"/>
                <a:gd name="connsiteX98" fmla="*/ 115285 w 471534"/>
                <a:gd name="connsiteY98" fmla="*/ 208836 h 824949"/>
                <a:gd name="connsiteX99" fmla="*/ 114340 w 471534"/>
                <a:gd name="connsiteY99" fmla="*/ 257974 h 824949"/>
                <a:gd name="connsiteX100" fmla="*/ 158753 w 471534"/>
                <a:gd name="connsiteY100" fmla="*/ 181432 h 824949"/>
                <a:gd name="connsiteX101" fmla="*/ 156863 w 471534"/>
                <a:gd name="connsiteY101" fmla="*/ 183322 h 824949"/>
                <a:gd name="connsiteX102" fmla="*/ 150248 w 471534"/>
                <a:gd name="connsiteY102" fmla="*/ 116230 h 824949"/>
                <a:gd name="connsiteX103" fmla="*/ 148358 w 471534"/>
                <a:gd name="connsiteY103" fmla="*/ 188047 h 824949"/>
                <a:gd name="connsiteX104" fmla="*/ 138909 w 471534"/>
                <a:gd name="connsiteY104" fmla="*/ 117175 h 824949"/>
                <a:gd name="connsiteX105" fmla="*/ 147414 w 471534"/>
                <a:gd name="connsiteY105" fmla="*/ 76542 h 824949"/>
                <a:gd name="connsiteX106" fmla="*/ 193716 w 471534"/>
                <a:gd name="connsiteY106" fmla="*/ 113395 h 824949"/>
                <a:gd name="connsiteX107" fmla="*/ 173872 w 471534"/>
                <a:gd name="connsiteY107" fmla="*/ 162533 h 824949"/>
                <a:gd name="connsiteX108" fmla="*/ 421452 w 471534"/>
                <a:gd name="connsiteY108" fmla="*/ 39688 h 824949"/>
                <a:gd name="connsiteX109" fmla="*/ 217340 w 471534"/>
                <a:gd name="connsiteY109" fmla="*/ 122845 h 824949"/>
                <a:gd name="connsiteX110" fmla="*/ 267424 w 471534"/>
                <a:gd name="connsiteY110" fmla="*/ 110560 h 824949"/>
                <a:gd name="connsiteX111" fmla="*/ 367589 w 471534"/>
                <a:gd name="connsiteY111" fmla="*/ 66147 h 824949"/>
                <a:gd name="connsiteX112" fmla="*/ 374204 w 471534"/>
                <a:gd name="connsiteY112" fmla="*/ 119065 h 824949"/>
                <a:gd name="connsiteX113" fmla="*/ 344910 w 471534"/>
                <a:gd name="connsiteY113" fmla="*/ 106780 h 824949"/>
                <a:gd name="connsiteX114" fmla="*/ 287268 w 471534"/>
                <a:gd name="connsiteY114" fmla="*/ 79377 h 824949"/>
                <a:gd name="connsiteX115" fmla="*/ 347745 w 471534"/>
                <a:gd name="connsiteY115" fmla="*/ 97331 h 824949"/>
                <a:gd name="connsiteX116" fmla="*/ 292937 w 471534"/>
                <a:gd name="connsiteY116" fmla="*/ 72762 h 824949"/>
                <a:gd name="connsiteX117" fmla="*/ 367589 w 471534"/>
                <a:gd name="connsiteY117" fmla="*/ 66147 h 82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71534" h="824949">
                  <a:moveTo>
                    <a:pt x="247579" y="34019"/>
                  </a:moveTo>
                  <a:cubicBezTo>
                    <a:pt x="277818" y="7560"/>
                    <a:pt x="269313" y="0"/>
                    <a:pt x="269313" y="0"/>
                  </a:cubicBezTo>
                  <a:cubicBezTo>
                    <a:pt x="277818" y="5670"/>
                    <a:pt x="310892" y="23624"/>
                    <a:pt x="299552" y="47248"/>
                  </a:cubicBezTo>
                  <a:cubicBezTo>
                    <a:pt x="283488" y="81267"/>
                    <a:pt x="241910" y="100166"/>
                    <a:pt x="240964" y="101111"/>
                  </a:cubicBezTo>
                  <a:cubicBezTo>
                    <a:pt x="230570" y="75597"/>
                    <a:pt x="257029" y="37798"/>
                    <a:pt x="257974" y="37798"/>
                  </a:cubicBezTo>
                  <a:cubicBezTo>
                    <a:pt x="224901" y="71817"/>
                    <a:pt x="232460" y="103001"/>
                    <a:pt x="232460" y="103001"/>
                  </a:cubicBezTo>
                  <a:cubicBezTo>
                    <a:pt x="190882" y="109615"/>
                    <a:pt x="219230" y="59532"/>
                    <a:pt x="247579" y="34019"/>
                  </a:cubicBezTo>
                  <a:close/>
                  <a:moveTo>
                    <a:pt x="267424" y="110560"/>
                  </a:moveTo>
                  <a:cubicBezTo>
                    <a:pt x="291048" y="117175"/>
                    <a:pt x="289158" y="152138"/>
                    <a:pt x="292937" y="161588"/>
                  </a:cubicBezTo>
                  <a:cubicBezTo>
                    <a:pt x="292937" y="161588"/>
                    <a:pt x="289158" y="148359"/>
                    <a:pt x="260809" y="157808"/>
                  </a:cubicBezTo>
                  <a:cubicBezTo>
                    <a:pt x="234350" y="165368"/>
                    <a:pt x="187102" y="187102"/>
                    <a:pt x="195606" y="148359"/>
                  </a:cubicBezTo>
                  <a:cubicBezTo>
                    <a:pt x="195606" y="148359"/>
                    <a:pt x="224901" y="156863"/>
                    <a:pt x="259864" y="148359"/>
                  </a:cubicBezTo>
                  <a:cubicBezTo>
                    <a:pt x="259864" y="147414"/>
                    <a:pt x="222065" y="153083"/>
                    <a:pt x="198441" y="139854"/>
                  </a:cubicBezTo>
                  <a:cubicBezTo>
                    <a:pt x="198441" y="139854"/>
                    <a:pt x="199386" y="138909"/>
                    <a:pt x="200331" y="137019"/>
                  </a:cubicBezTo>
                  <a:cubicBezTo>
                    <a:pt x="179542" y="157808"/>
                    <a:pt x="160643" y="180487"/>
                    <a:pt x="145524" y="205056"/>
                  </a:cubicBezTo>
                  <a:cubicBezTo>
                    <a:pt x="154973" y="193717"/>
                    <a:pt x="169148" y="184267"/>
                    <a:pt x="186157" y="183322"/>
                  </a:cubicBezTo>
                  <a:cubicBezTo>
                    <a:pt x="211671" y="183322"/>
                    <a:pt x="223010" y="217341"/>
                    <a:pt x="229625" y="225845"/>
                  </a:cubicBezTo>
                  <a:cubicBezTo>
                    <a:pt x="229625" y="225845"/>
                    <a:pt x="221120" y="214506"/>
                    <a:pt x="197496" y="231515"/>
                  </a:cubicBezTo>
                  <a:cubicBezTo>
                    <a:pt x="174817" y="246634"/>
                    <a:pt x="136074" y="281598"/>
                    <a:pt x="130405" y="241910"/>
                  </a:cubicBezTo>
                  <a:cubicBezTo>
                    <a:pt x="130405" y="241910"/>
                    <a:pt x="161588" y="241910"/>
                    <a:pt x="193716" y="222065"/>
                  </a:cubicBezTo>
                  <a:cubicBezTo>
                    <a:pt x="193716" y="221120"/>
                    <a:pt x="159698" y="238130"/>
                    <a:pt x="130405" y="232460"/>
                  </a:cubicBezTo>
                  <a:cubicBezTo>
                    <a:pt x="118120" y="257029"/>
                    <a:pt x="108670" y="282543"/>
                    <a:pt x="103001" y="309002"/>
                  </a:cubicBezTo>
                  <a:cubicBezTo>
                    <a:pt x="108670" y="296717"/>
                    <a:pt x="119065" y="284433"/>
                    <a:pt x="134184" y="278763"/>
                  </a:cubicBezTo>
                  <a:cubicBezTo>
                    <a:pt x="158753" y="271203"/>
                    <a:pt x="183322" y="300497"/>
                    <a:pt x="192772" y="306167"/>
                  </a:cubicBezTo>
                  <a:cubicBezTo>
                    <a:pt x="192772" y="306167"/>
                    <a:pt x="180487" y="297662"/>
                    <a:pt x="162533" y="321286"/>
                  </a:cubicBezTo>
                  <a:cubicBezTo>
                    <a:pt x="145524" y="342075"/>
                    <a:pt x="118120" y="387433"/>
                    <a:pt x="99220" y="351525"/>
                  </a:cubicBezTo>
                  <a:cubicBezTo>
                    <a:pt x="99220" y="351525"/>
                    <a:pt x="131349" y="341130"/>
                    <a:pt x="155918" y="313727"/>
                  </a:cubicBezTo>
                  <a:cubicBezTo>
                    <a:pt x="155918" y="312782"/>
                    <a:pt x="127569" y="338295"/>
                    <a:pt x="97331" y="343020"/>
                  </a:cubicBezTo>
                  <a:cubicBezTo>
                    <a:pt x="93551" y="369479"/>
                    <a:pt x="93551" y="395938"/>
                    <a:pt x="95441" y="421452"/>
                  </a:cubicBezTo>
                  <a:cubicBezTo>
                    <a:pt x="97331" y="408222"/>
                    <a:pt x="103001" y="394048"/>
                    <a:pt x="116230" y="384598"/>
                  </a:cubicBezTo>
                  <a:cubicBezTo>
                    <a:pt x="137964" y="369479"/>
                    <a:pt x="172928" y="389323"/>
                    <a:pt x="184267" y="392158"/>
                  </a:cubicBezTo>
                  <a:cubicBezTo>
                    <a:pt x="184267" y="392158"/>
                    <a:pt x="169148" y="388378"/>
                    <a:pt x="159698" y="415782"/>
                  </a:cubicBezTo>
                  <a:cubicBezTo>
                    <a:pt x="149304" y="440351"/>
                    <a:pt x="137019" y="492324"/>
                    <a:pt x="105835" y="464920"/>
                  </a:cubicBezTo>
                  <a:cubicBezTo>
                    <a:pt x="105835" y="464920"/>
                    <a:pt x="134184" y="444131"/>
                    <a:pt x="150248" y="411057"/>
                  </a:cubicBezTo>
                  <a:cubicBezTo>
                    <a:pt x="150248" y="411057"/>
                    <a:pt x="130405" y="443186"/>
                    <a:pt x="101110" y="457360"/>
                  </a:cubicBezTo>
                  <a:cubicBezTo>
                    <a:pt x="105835" y="482874"/>
                    <a:pt x="113395" y="507443"/>
                    <a:pt x="123790" y="531067"/>
                  </a:cubicBezTo>
                  <a:cubicBezTo>
                    <a:pt x="121900" y="518783"/>
                    <a:pt x="123790" y="503663"/>
                    <a:pt x="133239" y="491379"/>
                  </a:cubicBezTo>
                  <a:cubicBezTo>
                    <a:pt x="151193" y="469645"/>
                    <a:pt x="191827" y="477205"/>
                    <a:pt x="204111" y="475315"/>
                  </a:cubicBezTo>
                  <a:cubicBezTo>
                    <a:pt x="204111" y="475315"/>
                    <a:pt x="188047" y="476260"/>
                    <a:pt x="186157" y="506498"/>
                  </a:cubicBezTo>
                  <a:cubicBezTo>
                    <a:pt x="184267" y="532957"/>
                    <a:pt x="187102" y="586820"/>
                    <a:pt x="147414" y="571700"/>
                  </a:cubicBezTo>
                  <a:cubicBezTo>
                    <a:pt x="147414" y="571700"/>
                    <a:pt x="170092" y="541462"/>
                    <a:pt x="174817" y="504608"/>
                  </a:cubicBezTo>
                  <a:cubicBezTo>
                    <a:pt x="173872" y="504608"/>
                    <a:pt x="164423" y="541462"/>
                    <a:pt x="140799" y="566031"/>
                  </a:cubicBezTo>
                  <a:cubicBezTo>
                    <a:pt x="153083" y="587765"/>
                    <a:pt x="168203" y="608554"/>
                    <a:pt x="185212" y="627453"/>
                  </a:cubicBezTo>
                  <a:cubicBezTo>
                    <a:pt x="179542" y="616114"/>
                    <a:pt x="177653" y="601939"/>
                    <a:pt x="183322" y="586820"/>
                  </a:cubicBezTo>
                  <a:cubicBezTo>
                    <a:pt x="193716" y="560361"/>
                    <a:pt x="237185" y="551856"/>
                    <a:pt x="248524" y="545242"/>
                  </a:cubicBezTo>
                  <a:cubicBezTo>
                    <a:pt x="248524" y="545242"/>
                    <a:pt x="232460" y="551856"/>
                    <a:pt x="240020" y="581150"/>
                  </a:cubicBezTo>
                  <a:cubicBezTo>
                    <a:pt x="245689" y="607609"/>
                    <a:pt x="264588" y="658637"/>
                    <a:pt x="222065" y="658637"/>
                  </a:cubicBezTo>
                  <a:cubicBezTo>
                    <a:pt x="222065" y="658637"/>
                    <a:pt x="235295" y="621783"/>
                    <a:pt x="228680" y="584930"/>
                  </a:cubicBezTo>
                  <a:cubicBezTo>
                    <a:pt x="227735" y="584930"/>
                    <a:pt x="229625" y="623673"/>
                    <a:pt x="213561" y="655802"/>
                  </a:cubicBezTo>
                  <a:cubicBezTo>
                    <a:pt x="232460" y="671866"/>
                    <a:pt x="252304" y="686985"/>
                    <a:pt x="274038" y="699270"/>
                  </a:cubicBezTo>
                  <a:cubicBezTo>
                    <a:pt x="266478" y="689820"/>
                    <a:pt x="259864" y="677536"/>
                    <a:pt x="260809" y="661472"/>
                  </a:cubicBezTo>
                  <a:cubicBezTo>
                    <a:pt x="263644" y="631233"/>
                    <a:pt x="303332" y="607609"/>
                    <a:pt x="311836" y="597214"/>
                  </a:cubicBezTo>
                  <a:cubicBezTo>
                    <a:pt x="311836" y="597214"/>
                    <a:pt x="298607" y="609499"/>
                    <a:pt x="313726" y="635013"/>
                  </a:cubicBezTo>
                  <a:cubicBezTo>
                    <a:pt x="326011" y="658637"/>
                    <a:pt x="360030" y="702105"/>
                    <a:pt x="318451" y="718169"/>
                  </a:cubicBezTo>
                  <a:cubicBezTo>
                    <a:pt x="318451" y="718169"/>
                    <a:pt x="319396" y="676591"/>
                    <a:pt x="303332" y="642572"/>
                  </a:cubicBezTo>
                  <a:cubicBezTo>
                    <a:pt x="303332" y="642572"/>
                    <a:pt x="315616" y="680371"/>
                    <a:pt x="309947" y="717224"/>
                  </a:cubicBezTo>
                  <a:cubicBezTo>
                    <a:pt x="360030" y="738958"/>
                    <a:pt x="415782" y="747463"/>
                    <a:pt x="470590" y="743683"/>
                  </a:cubicBezTo>
                  <a:lnTo>
                    <a:pt x="471535" y="756912"/>
                  </a:lnTo>
                  <a:cubicBezTo>
                    <a:pt x="434681" y="758802"/>
                    <a:pt x="397828" y="755968"/>
                    <a:pt x="361920" y="746518"/>
                  </a:cubicBezTo>
                  <a:cubicBezTo>
                    <a:pt x="345855" y="782426"/>
                    <a:pt x="295772" y="796601"/>
                    <a:pt x="295772" y="795656"/>
                  </a:cubicBezTo>
                  <a:cubicBezTo>
                    <a:pt x="348690" y="790931"/>
                    <a:pt x="369479" y="751243"/>
                    <a:pt x="369479" y="751243"/>
                  </a:cubicBezTo>
                  <a:cubicBezTo>
                    <a:pt x="401607" y="787151"/>
                    <a:pt x="343020" y="810775"/>
                    <a:pt x="299552" y="808885"/>
                  </a:cubicBezTo>
                  <a:cubicBezTo>
                    <a:pt x="255139" y="807940"/>
                    <a:pt x="252304" y="824005"/>
                    <a:pt x="252304" y="824950"/>
                  </a:cubicBezTo>
                  <a:cubicBezTo>
                    <a:pt x="252304" y="809830"/>
                    <a:pt x="249469" y="759747"/>
                    <a:pt x="279708" y="744628"/>
                  </a:cubicBezTo>
                  <a:cubicBezTo>
                    <a:pt x="294827" y="736123"/>
                    <a:pt x="309947" y="734233"/>
                    <a:pt x="322231" y="734233"/>
                  </a:cubicBezTo>
                  <a:cubicBezTo>
                    <a:pt x="298607" y="724784"/>
                    <a:pt x="274983" y="713444"/>
                    <a:pt x="253249" y="699270"/>
                  </a:cubicBezTo>
                  <a:cubicBezTo>
                    <a:pt x="226790" y="726674"/>
                    <a:pt x="177653" y="722894"/>
                    <a:pt x="177653" y="721949"/>
                  </a:cubicBezTo>
                  <a:cubicBezTo>
                    <a:pt x="227735" y="735178"/>
                    <a:pt x="259864" y="706830"/>
                    <a:pt x="259864" y="706830"/>
                  </a:cubicBezTo>
                  <a:cubicBezTo>
                    <a:pt x="279708" y="749353"/>
                    <a:pt x="217340" y="751243"/>
                    <a:pt x="177653" y="735178"/>
                  </a:cubicBezTo>
                  <a:cubicBezTo>
                    <a:pt x="137019" y="720059"/>
                    <a:pt x="129459" y="733289"/>
                    <a:pt x="129459" y="734233"/>
                  </a:cubicBezTo>
                  <a:cubicBezTo>
                    <a:pt x="133239" y="720059"/>
                    <a:pt x="145524" y="673756"/>
                    <a:pt x="177653" y="670921"/>
                  </a:cubicBezTo>
                  <a:cubicBezTo>
                    <a:pt x="194662" y="668086"/>
                    <a:pt x="208836" y="671866"/>
                    <a:pt x="221120" y="676591"/>
                  </a:cubicBezTo>
                  <a:cubicBezTo>
                    <a:pt x="201277" y="660527"/>
                    <a:pt x="182377" y="641627"/>
                    <a:pt x="166313" y="620838"/>
                  </a:cubicBezTo>
                  <a:cubicBezTo>
                    <a:pt x="134184" y="637848"/>
                    <a:pt x="89771" y="617058"/>
                    <a:pt x="89771" y="616114"/>
                  </a:cubicBezTo>
                  <a:cubicBezTo>
                    <a:pt x="131349" y="645407"/>
                    <a:pt x="169148" y="629343"/>
                    <a:pt x="169148" y="630288"/>
                  </a:cubicBezTo>
                  <a:cubicBezTo>
                    <a:pt x="175763" y="675646"/>
                    <a:pt x="117175" y="655802"/>
                    <a:pt x="85991" y="628398"/>
                  </a:cubicBezTo>
                  <a:cubicBezTo>
                    <a:pt x="53863" y="600994"/>
                    <a:pt x="43468" y="610444"/>
                    <a:pt x="42523" y="611389"/>
                  </a:cubicBezTo>
                  <a:cubicBezTo>
                    <a:pt x="50083" y="600049"/>
                    <a:pt x="74652" y="561306"/>
                    <a:pt x="104891" y="568866"/>
                  </a:cubicBezTo>
                  <a:cubicBezTo>
                    <a:pt x="121900" y="572645"/>
                    <a:pt x="134184" y="581150"/>
                    <a:pt x="143634" y="589655"/>
                  </a:cubicBezTo>
                  <a:cubicBezTo>
                    <a:pt x="129459" y="566976"/>
                    <a:pt x="118120" y="543352"/>
                    <a:pt x="108670" y="518783"/>
                  </a:cubicBezTo>
                  <a:cubicBezTo>
                    <a:pt x="74652" y="523508"/>
                    <a:pt x="40633" y="489489"/>
                    <a:pt x="41578" y="488544"/>
                  </a:cubicBezTo>
                  <a:cubicBezTo>
                    <a:pt x="70872" y="529177"/>
                    <a:pt x="109615" y="527287"/>
                    <a:pt x="108670" y="528232"/>
                  </a:cubicBezTo>
                  <a:cubicBezTo>
                    <a:pt x="101110" y="572645"/>
                    <a:pt x="53863" y="534847"/>
                    <a:pt x="34019" y="498939"/>
                  </a:cubicBezTo>
                  <a:cubicBezTo>
                    <a:pt x="13229" y="462085"/>
                    <a:pt x="945" y="468700"/>
                    <a:pt x="0" y="468700"/>
                  </a:cubicBezTo>
                  <a:cubicBezTo>
                    <a:pt x="10395" y="461140"/>
                    <a:pt x="43468" y="432791"/>
                    <a:pt x="68037" y="448856"/>
                  </a:cubicBezTo>
                  <a:cubicBezTo>
                    <a:pt x="83157" y="458305"/>
                    <a:pt x="91661" y="470590"/>
                    <a:pt x="97331" y="482874"/>
                  </a:cubicBezTo>
                  <a:cubicBezTo>
                    <a:pt x="90716" y="456415"/>
                    <a:pt x="87881" y="429957"/>
                    <a:pt x="86936" y="403498"/>
                  </a:cubicBezTo>
                  <a:cubicBezTo>
                    <a:pt x="55753" y="397828"/>
                    <a:pt x="34963" y="354360"/>
                    <a:pt x="35908" y="353415"/>
                  </a:cubicBezTo>
                  <a:cubicBezTo>
                    <a:pt x="49138" y="400663"/>
                    <a:pt x="84101" y="412002"/>
                    <a:pt x="84101" y="412002"/>
                  </a:cubicBezTo>
                  <a:cubicBezTo>
                    <a:pt x="64257" y="451691"/>
                    <a:pt x="33074" y="400663"/>
                    <a:pt x="26459" y="360974"/>
                  </a:cubicBezTo>
                  <a:cubicBezTo>
                    <a:pt x="18899" y="320341"/>
                    <a:pt x="6615" y="322231"/>
                    <a:pt x="5670" y="322231"/>
                  </a:cubicBezTo>
                  <a:cubicBezTo>
                    <a:pt x="17009" y="317506"/>
                    <a:pt x="55753" y="301442"/>
                    <a:pt x="71817" y="325066"/>
                  </a:cubicBezTo>
                  <a:cubicBezTo>
                    <a:pt x="82211" y="339240"/>
                    <a:pt x="86936" y="355305"/>
                    <a:pt x="87881" y="368534"/>
                  </a:cubicBezTo>
                  <a:cubicBezTo>
                    <a:pt x="89771" y="341130"/>
                    <a:pt x="95441" y="313727"/>
                    <a:pt x="103945" y="288213"/>
                  </a:cubicBezTo>
                  <a:cubicBezTo>
                    <a:pt x="76542" y="273093"/>
                    <a:pt x="73707" y="225845"/>
                    <a:pt x="73707" y="224900"/>
                  </a:cubicBezTo>
                  <a:cubicBezTo>
                    <a:pt x="69927" y="273093"/>
                    <a:pt x="98276" y="294827"/>
                    <a:pt x="97331" y="294827"/>
                  </a:cubicBezTo>
                  <a:cubicBezTo>
                    <a:pt x="67092" y="326011"/>
                    <a:pt x="55753" y="268368"/>
                    <a:pt x="62367" y="228680"/>
                  </a:cubicBezTo>
                  <a:cubicBezTo>
                    <a:pt x="68982" y="188047"/>
                    <a:pt x="56697" y="186157"/>
                    <a:pt x="56697" y="186157"/>
                  </a:cubicBezTo>
                  <a:cubicBezTo>
                    <a:pt x="68037" y="186157"/>
                    <a:pt x="107725" y="181432"/>
                    <a:pt x="115285" y="208836"/>
                  </a:cubicBezTo>
                  <a:cubicBezTo>
                    <a:pt x="120955" y="226790"/>
                    <a:pt x="118120" y="243800"/>
                    <a:pt x="114340" y="257974"/>
                  </a:cubicBezTo>
                  <a:cubicBezTo>
                    <a:pt x="125680" y="230570"/>
                    <a:pt x="140799" y="205056"/>
                    <a:pt x="158753" y="181432"/>
                  </a:cubicBezTo>
                  <a:cubicBezTo>
                    <a:pt x="157808" y="183322"/>
                    <a:pt x="156863" y="183322"/>
                    <a:pt x="156863" y="183322"/>
                  </a:cubicBezTo>
                  <a:cubicBezTo>
                    <a:pt x="137964" y="161588"/>
                    <a:pt x="150248" y="116230"/>
                    <a:pt x="150248" y="116230"/>
                  </a:cubicBezTo>
                  <a:cubicBezTo>
                    <a:pt x="131349" y="159698"/>
                    <a:pt x="149304" y="188047"/>
                    <a:pt x="148358" y="188047"/>
                  </a:cubicBezTo>
                  <a:cubicBezTo>
                    <a:pt x="110560" y="207891"/>
                    <a:pt x="120010" y="151194"/>
                    <a:pt x="138909" y="117175"/>
                  </a:cubicBezTo>
                  <a:cubicBezTo>
                    <a:pt x="158753" y="82211"/>
                    <a:pt x="148358" y="76542"/>
                    <a:pt x="147414" y="76542"/>
                  </a:cubicBezTo>
                  <a:cubicBezTo>
                    <a:pt x="158753" y="79377"/>
                    <a:pt x="195606" y="86936"/>
                    <a:pt x="193716" y="113395"/>
                  </a:cubicBezTo>
                  <a:cubicBezTo>
                    <a:pt x="191827" y="133239"/>
                    <a:pt x="183322" y="150249"/>
                    <a:pt x="173872" y="162533"/>
                  </a:cubicBezTo>
                  <a:cubicBezTo>
                    <a:pt x="235295" y="90716"/>
                    <a:pt x="326956" y="45358"/>
                    <a:pt x="421452" y="39688"/>
                  </a:cubicBezTo>
                  <a:cubicBezTo>
                    <a:pt x="346800" y="45358"/>
                    <a:pt x="274038" y="74652"/>
                    <a:pt x="217340" y="122845"/>
                  </a:cubicBezTo>
                  <a:cubicBezTo>
                    <a:pt x="231515" y="112450"/>
                    <a:pt x="249469" y="105835"/>
                    <a:pt x="267424" y="110560"/>
                  </a:cubicBezTo>
                  <a:close/>
                  <a:moveTo>
                    <a:pt x="367589" y="66147"/>
                  </a:moveTo>
                  <a:cubicBezTo>
                    <a:pt x="387433" y="78432"/>
                    <a:pt x="374204" y="110560"/>
                    <a:pt x="374204" y="119065"/>
                  </a:cubicBezTo>
                  <a:cubicBezTo>
                    <a:pt x="374204" y="119065"/>
                    <a:pt x="375149" y="106780"/>
                    <a:pt x="344910" y="106780"/>
                  </a:cubicBezTo>
                  <a:cubicBezTo>
                    <a:pt x="317506" y="105835"/>
                    <a:pt x="266478" y="112450"/>
                    <a:pt x="287268" y="79377"/>
                  </a:cubicBezTo>
                  <a:cubicBezTo>
                    <a:pt x="287268" y="79377"/>
                    <a:pt x="310892" y="95441"/>
                    <a:pt x="347745" y="97331"/>
                  </a:cubicBezTo>
                  <a:cubicBezTo>
                    <a:pt x="347745" y="97331"/>
                    <a:pt x="310892" y="90716"/>
                    <a:pt x="292937" y="72762"/>
                  </a:cubicBezTo>
                  <a:cubicBezTo>
                    <a:pt x="292937" y="73707"/>
                    <a:pt x="336406" y="46303"/>
                    <a:pt x="367589" y="6614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" name="请勿抄袭搬运！盗版必究！微信DAJU_PPT-2">
              <a:extLst>
                <a:ext uri="{FF2B5EF4-FFF2-40B4-BE49-F238E27FC236}">
                  <a16:creationId xmlns:a16="http://schemas.microsoft.com/office/drawing/2014/main" id="{C8F63E08-B1F4-499A-BB9C-3F3C3D7700CF}"/>
                </a:ext>
              </a:extLst>
            </p:cNvPr>
            <p:cNvSpPr/>
            <p:nvPr/>
          </p:nvSpPr>
          <p:spPr>
            <a:xfrm>
              <a:off x="5190661" y="1777739"/>
              <a:ext cx="472479" cy="824949"/>
            </a:xfrm>
            <a:custGeom>
              <a:avLst/>
              <a:gdLst>
                <a:gd name="connsiteX0" fmla="*/ 223011 w 472479"/>
                <a:gd name="connsiteY0" fmla="*/ 34019 h 824949"/>
                <a:gd name="connsiteX1" fmla="*/ 201276 w 472479"/>
                <a:gd name="connsiteY1" fmla="*/ 0 h 824949"/>
                <a:gd name="connsiteX2" fmla="*/ 171038 w 472479"/>
                <a:gd name="connsiteY2" fmla="*/ 47248 h 824949"/>
                <a:gd name="connsiteX3" fmla="*/ 229625 w 472479"/>
                <a:gd name="connsiteY3" fmla="*/ 101111 h 824949"/>
                <a:gd name="connsiteX4" fmla="*/ 212616 w 472479"/>
                <a:gd name="connsiteY4" fmla="*/ 37798 h 824949"/>
                <a:gd name="connsiteX5" fmla="*/ 238130 w 472479"/>
                <a:gd name="connsiteY5" fmla="*/ 103001 h 824949"/>
                <a:gd name="connsiteX6" fmla="*/ 223011 w 472479"/>
                <a:gd name="connsiteY6" fmla="*/ 34019 h 824949"/>
                <a:gd name="connsiteX7" fmla="*/ 204112 w 472479"/>
                <a:gd name="connsiteY7" fmla="*/ 110560 h 824949"/>
                <a:gd name="connsiteX8" fmla="*/ 178598 w 472479"/>
                <a:gd name="connsiteY8" fmla="*/ 161588 h 824949"/>
                <a:gd name="connsiteX9" fmla="*/ 210726 w 472479"/>
                <a:gd name="connsiteY9" fmla="*/ 157808 h 824949"/>
                <a:gd name="connsiteX10" fmla="*/ 275928 w 472479"/>
                <a:gd name="connsiteY10" fmla="*/ 148359 h 824949"/>
                <a:gd name="connsiteX11" fmla="*/ 211671 w 472479"/>
                <a:gd name="connsiteY11" fmla="*/ 148359 h 824949"/>
                <a:gd name="connsiteX12" fmla="*/ 273094 w 472479"/>
                <a:gd name="connsiteY12" fmla="*/ 139854 h 824949"/>
                <a:gd name="connsiteX13" fmla="*/ 271203 w 472479"/>
                <a:gd name="connsiteY13" fmla="*/ 137019 h 824949"/>
                <a:gd name="connsiteX14" fmla="*/ 326011 w 472479"/>
                <a:gd name="connsiteY14" fmla="*/ 205056 h 824949"/>
                <a:gd name="connsiteX15" fmla="*/ 285378 w 472479"/>
                <a:gd name="connsiteY15" fmla="*/ 183322 h 824949"/>
                <a:gd name="connsiteX16" fmla="*/ 241910 w 472479"/>
                <a:gd name="connsiteY16" fmla="*/ 225845 h 824949"/>
                <a:gd name="connsiteX17" fmla="*/ 274038 w 472479"/>
                <a:gd name="connsiteY17" fmla="*/ 231515 h 824949"/>
                <a:gd name="connsiteX18" fmla="*/ 341131 w 472479"/>
                <a:gd name="connsiteY18" fmla="*/ 241910 h 824949"/>
                <a:gd name="connsiteX19" fmla="*/ 277818 w 472479"/>
                <a:gd name="connsiteY19" fmla="*/ 222065 h 824949"/>
                <a:gd name="connsiteX20" fmla="*/ 341131 w 472479"/>
                <a:gd name="connsiteY20" fmla="*/ 232460 h 824949"/>
                <a:gd name="connsiteX21" fmla="*/ 368534 w 472479"/>
                <a:gd name="connsiteY21" fmla="*/ 309002 h 824949"/>
                <a:gd name="connsiteX22" fmla="*/ 337351 w 472479"/>
                <a:gd name="connsiteY22" fmla="*/ 278763 h 824949"/>
                <a:gd name="connsiteX23" fmla="*/ 278763 w 472479"/>
                <a:gd name="connsiteY23" fmla="*/ 306167 h 824949"/>
                <a:gd name="connsiteX24" fmla="*/ 309002 w 472479"/>
                <a:gd name="connsiteY24" fmla="*/ 321286 h 824949"/>
                <a:gd name="connsiteX25" fmla="*/ 372314 w 472479"/>
                <a:gd name="connsiteY25" fmla="*/ 351525 h 824949"/>
                <a:gd name="connsiteX26" fmla="*/ 315617 w 472479"/>
                <a:gd name="connsiteY26" fmla="*/ 313727 h 824949"/>
                <a:gd name="connsiteX27" fmla="*/ 374204 w 472479"/>
                <a:gd name="connsiteY27" fmla="*/ 343020 h 824949"/>
                <a:gd name="connsiteX28" fmla="*/ 376094 w 472479"/>
                <a:gd name="connsiteY28" fmla="*/ 421452 h 824949"/>
                <a:gd name="connsiteX29" fmla="*/ 355305 w 472479"/>
                <a:gd name="connsiteY29" fmla="*/ 384598 h 824949"/>
                <a:gd name="connsiteX30" fmla="*/ 287268 w 472479"/>
                <a:gd name="connsiteY30" fmla="*/ 392158 h 824949"/>
                <a:gd name="connsiteX31" fmla="*/ 311837 w 472479"/>
                <a:gd name="connsiteY31" fmla="*/ 415782 h 824949"/>
                <a:gd name="connsiteX32" fmla="*/ 365699 w 472479"/>
                <a:gd name="connsiteY32" fmla="*/ 464920 h 824949"/>
                <a:gd name="connsiteX33" fmla="*/ 321286 w 472479"/>
                <a:gd name="connsiteY33" fmla="*/ 411057 h 824949"/>
                <a:gd name="connsiteX34" fmla="*/ 370424 w 472479"/>
                <a:gd name="connsiteY34" fmla="*/ 457360 h 824949"/>
                <a:gd name="connsiteX35" fmla="*/ 347745 w 472479"/>
                <a:gd name="connsiteY35" fmla="*/ 531067 h 824949"/>
                <a:gd name="connsiteX36" fmla="*/ 338295 w 472479"/>
                <a:gd name="connsiteY36" fmla="*/ 491379 h 824949"/>
                <a:gd name="connsiteX37" fmla="*/ 267423 w 472479"/>
                <a:gd name="connsiteY37" fmla="*/ 475315 h 824949"/>
                <a:gd name="connsiteX38" fmla="*/ 285378 w 472479"/>
                <a:gd name="connsiteY38" fmla="*/ 506498 h 824949"/>
                <a:gd name="connsiteX39" fmla="*/ 324121 w 472479"/>
                <a:gd name="connsiteY39" fmla="*/ 571700 h 824949"/>
                <a:gd name="connsiteX40" fmla="*/ 296717 w 472479"/>
                <a:gd name="connsiteY40" fmla="*/ 504608 h 824949"/>
                <a:gd name="connsiteX41" fmla="*/ 330736 w 472479"/>
                <a:gd name="connsiteY41" fmla="*/ 566031 h 824949"/>
                <a:gd name="connsiteX42" fmla="*/ 286323 w 472479"/>
                <a:gd name="connsiteY42" fmla="*/ 627453 h 824949"/>
                <a:gd name="connsiteX43" fmla="*/ 288213 w 472479"/>
                <a:gd name="connsiteY43" fmla="*/ 586820 h 824949"/>
                <a:gd name="connsiteX44" fmla="*/ 223011 w 472479"/>
                <a:gd name="connsiteY44" fmla="*/ 545242 h 824949"/>
                <a:gd name="connsiteX45" fmla="*/ 231515 w 472479"/>
                <a:gd name="connsiteY45" fmla="*/ 581150 h 824949"/>
                <a:gd name="connsiteX46" fmla="*/ 249470 w 472479"/>
                <a:gd name="connsiteY46" fmla="*/ 658637 h 824949"/>
                <a:gd name="connsiteX47" fmla="*/ 242855 w 472479"/>
                <a:gd name="connsiteY47" fmla="*/ 584930 h 824949"/>
                <a:gd name="connsiteX48" fmla="*/ 257974 w 472479"/>
                <a:gd name="connsiteY48" fmla="*/ 655802 h 824949"/>
                <a:gd name="connsiteX49" fmla="*/ 197497 w 472479"/>
                <a:gd name="connsiteY49" fmla="*/ 699270 h 824949"/>
                <a:gd name="connsiteX50" fmla="*/ 210726 w 472479"/>
                <a:gd name="connsiteY50" fmla="*/ 661472 h 824949"/>
                <a:gd name="connsiteX51" fmla="*/ 159698 w 472479"/>
                <a:gd name="connsiteY51" fmla="*/ 597214 h 824949"/>
                <a:gd name="connsiteX52" fmla="*/ 157808 w 472479"/>
                <a:gd name="connsiteY52" fmla="*/ 635013 h 824949"/>
                <a:gd name="connsiteX53" fmla="*/ 153084 w 472479"/>
                <a:gd name="connsiteY53" fmla="*/ 718169 h 824949"/>
                <a:gd name="connsiteX54" fmla="*/ 168203 w 472479"/>
                <a:gd name="connsiteY54" fmla="*/ 642572 h 824949"/>
                <a:gd name="connsiteX55" fmla="*/ 161588 w 472479"/>
                <a:gd name="connsiteY55" fmla="*/ 717224 h 824949"/>
                <a:gd name="connsiteX56" fmla="*/ 945 w 472479"/>
                <a:gd name="connsiteY56" fmla="*/ 743683 h 824949"/>
                <a:gd name="connsiteX57" fmla="*/ 0 w 472479"/>
                <a:gd name="connsiteY57" fmla="*/ 756912 h 824949"/>
                <a:gd name="connsiteX58" fmla="*/ 109616 w 472479"/>
                <a:gd name="connsiteY58" fmla="*/ 746518 h 824949"/>
                <a:gd name="connsiteX59" fmla="*/ 175763 w 472479"/>
                <a:gd name="connsiteY59" fmla="*/ 795656 h 824949"/>
                <a:gd name="connsiteX60" fmla="*/ 102056 w 472479"/>
                <a:gd name="connsiteY60" fmla="*/ 751243 h 824949"/>
                <a:gd name="connsiteX61" fmla="*/ 171983 w 472479"/>
                <a:gd name="connsiteY61" fmla="*/ 808885 h 824949"/>
                <a:gd name="connsiteX62" fmla="*/ 219231 w 472479"/>
                <a:gd name="connsiteY62" fmla="*/ 824950 h 824949"/>
                <a:gd name="connsiteX63" fmla="*/ 191827 w 472479"/>
                <a:gd name="connsiteY63" fmla="*/ 744628 h 824949"/>
                <a:gd name="connsiteX64" fmla="*/ 149303 w 472479"/>
                <a:gd name="connsiteY64" fmla="*/ 734233 h 824949"/>
                <a:gd name="connsiteX65" fmla="*/ 218286 w 472479"/>
                <a:gd name="connsiteY65" fmla="*/ 699270 h 824949"/>
                <a:gd name="connsiteX66" fmla="*/ 293883 w 472479"/>
                <a:gd name="connsiteY66" fmla="*/ 721949 h 824949"/>
                <a:gd name="connsiteX67" fmla="*/ 211671 w 472479"/>
                <a:gd name="connsiteY67" fmla="*/ 706830 h 824949"/>
                <a:gd name="connsiteX68" fmla="*/ 293883 w 472479"/>
                <a:gd name="connsiteY68" fmla="*/ 735178 h 824949"/>
                <a:gd name="connsiteX69" fmla="*/ 342075 w 472479"/>
                <a:gd name="connsiteY69" fmla="*/ 734233 h 824949"/>
                <a:gd name="connsiteX70" fmla="*/ 293883 w 472479"/>
                <a:gd name="connsiteY70" fmla="*/ 670921 h 824949"/>
                <a:gd name="connsiteX71" fmla="*/ 250414 w 472479"/>
                <a:gd name="connsiteY71" fmla="*/ 676591 h 824949"/>
                <a:gd name="connsiteX72" fmla="*/ 305222 w 472479"/>
                <a:gd name="connsiteY72" fmla="*/ 620838 h 824949"/>
                <a:gd name="connsiteX73" fmla="*/ 381764 w 472479"/>
                <a:gd name="connsiteY73" fmla="*/ 616114 h 824949"/>
                <a:gd name="connsiteX74" fmla="*/ 302387 w 472479"/>
                <a:gd name="connsiteY74" fmla="*/ 630288 h 824949"/>
                <a:gd name="connsiteX75" fmla="*/ 385543 w 472479"/>
                <a:gd name="connsiteY75" fmla="*/ 628398 h 824949"/>
                <a:gd name="connsiteX76" fmla="*/ 429012 w 472479"/>
                <a:gd name="connsiteY76" fmla="*/ 611389 h 824949"/>
                <a:gd name="connsiteX77" fmla="*/ 366644 w 472479"/>
                <a:gd name="connsiteY77" fmla="*/ 568866 h 824949"/>
                <a:gd name="connsiteX78" fmla="*/ 327901 w 472479"/>
                <a:gd name="connsiteY78" fmla="*/ 589655 h 824949"/>
                <a:gd name="connsiteX79" fmla="*/ 362865 w 472479"/>
                <a:gd name="connsiteY79" fmla="*/ 518783 h 824949"/>
                <a:gd name="connsiteX80" fmla="*/ 430902 w 472479"/>
                <a:gd name="connsiteY80" fmla="*/ 488544 h 824949"/>
                <a:gd name="connsiteX81" fmla="*/ 363809 w 472479"/>
                <a:gd name="connsiteY81" fmla="*/ 528232 h 824949"/>
                <a:gd name="connsiteX82" fmla="*/ 438461 w 472479"/>
                <a:gd name="connsiteY82" fmla="*/ 498939 h 824949"/>
                <a:gd name="connsiteX83" fmla="*/ 472480 w 472479"/>
                <a:gd name="connsiteY83" fmla="*/ 468700 h 824949"/>
                <a:gd name="connsiteX84" fmla="*/ 404443 w 472479"/>
                <a:gd name="connsiteY84" fmla="*/ 448856 h 824949"/>
                <a:gd name="connsiteX85" fmla="*/ 375149 w 472479"/>
                <a:gd name="connsiteY85" fmla="*/ 482874 h 824949"/>
                <a:gd name="connsiteX86" fmla="*/ 385543 w 472479"/>
                <a:gd name="connsiteY86" fmla="*/ 403498 h 824949"/>
                <a:gd name="connsiteX87" fmla="*/ 436571 w 472479"/>
                <a:gd name="connsiteY87" fmla="*/ 353415 h 824949"/>
                <a:gd name="connsiteX88" fmla="*/ 388379 w 472479"/>
                <a:gd name="connsiteY88" fmla="*/ 412002 h 824949"/>
                <a:gd name="connsiteX89" fmla="*/ 446021 w 472479"/>
                <a:gd name="connsiteY89" fmla="*/ 360974 h 824949"/>
                <a:gd name="connsiteX90" fmla="*/ 466810 w 472479"/>
                <a:gd name="connsiteY90" fmla="*/ 322231 h 824949"/>
                <a:gd name="connsiteX91" fmla="*/ 400663 w 472479"/>
                <a:gd name="connsiteY91" fmla="*/ 325066 h 824949"/>
                <a:gd name="connsiteX92" fmla="*/ 384599 w 472479"/>
                <a:gd name="connsiteY92" fmla="*/ 368534 h 824949"/>
                <a:gd name="connsiteX93" fmla="*/ 368534 w 472479"/>
                <a:gd name="connsiteY93" fmla="*/ 288213 h 824949"/>
                <a:gd name="connsiteX94" fmla="*/ 398773 w 472479"/>
                <a:gd name="connsiteY94" fmla="*/ 224900 h 824949"/>
                <a:gd name="connsiteX95" fmla="*/ 375149 w 472479"/>
                <a:gd name="connsiteY95" fmla="*/ 294827 h 824949"/>
                <a:gd name="connsiteX96" fmla="*/ 410113 w 472479"/>
                <a:gd name="connsiteY96" fmla="*/ 228680 h 824949"/>
                <a:gd name="connsiteX97" fmla="*/ 415782 w 472479"/>
                <a:gd name="connsiteY97" fmla="*/ 186157 h 824949"/>
                <a:gd name="connsiteX98" fmla="*/ 357195 w 472479"/>
                <a:gd name="connsiteY98" fmla="*/ 208836 h 824949"/>
                <a:gd name="connsiteX99" fmla="*/ 358140 w 472479"/>
                <a:gd name="connsiteY99" fmla="*/ 257974 h 824949"/>
                <a:gd name="connsiteX100" fmla="*/ 313727 w 472479"/>
                <a:gd name="connsiteY100" fmla="*/ 181432 h 824949"/>
                <a:gd name="connsiteX101" fmla="*/ 315617 w 472479"/>
                <a:gd name="connsiteY101" fmla="*/ 183322 h 824949"/>
                <a:gd name="connsiteX102" fmla="*/ 322232 w 472479"/>
                <a:gd name="connsiteY102" fmla="*/ 116230 h 824949"/>
                <a:gd name="connsiteX103" fmla="*/ 324121 w 472479"/>
                <a:gd name="connsiteY103" fmla="*/ 188047 h 824949"/>
                <a:gd name="connsiteX104" fmla="*/ 333571 w 472479"/>
                <a:gd name="connsiteY104" fmla="*/ 117175 h 824949"/>
                <a:gd name="connsiteX105" fmla="*/ 325066 w 472479"/>
                <a:gd name="connsiteY105" fmla="*/ 76542 h 824949"/>
                <a:gd name="connsiteX106" fmla="*/ 278763 w 472479"/>
                <a:gd name="connsiteY106" fmla="*/ 113395 h 824949"/>
                <a:gd name="connsiteX107" fmla="*/ 298608 w 472479"/>
                <a:gd name="connsiteY107" fmla="*/ 162533 h 824949"/>
                <a:gd name="connsiteX108" fmla="*/ 51028 w 472479"/>
                <a:gd name="connsiteY108" fmla="*/ 39688 h 824949"/>
                <a:gd name="connsiteX109" fmla="*/ 255139 w 472479"/>
                <a:gd name="connsiteY109" fmla="*/ 122845 h 824949"/>
                <a:gd name="connsiteX110" fmla="*/ 204112 w 472479"/>
                <a:gd name="connsiteY110" fmla="*/ 110560 h 824949"/>
                <a:gd name="connsiteX111" fmla="*/ 103001 w 472479"/>
                <a:gd name="connsiteY111" fmla="*/ 66147 h 824949"/>
                <a:gd name="connsiteX112" fmla="*/ 96386 w 472479"/>
                <a:gd name="connsiteY112" fmla="*/ 119065 h 824949"/>
                <a:gd name="connsiteX113" fmla="*/ 125679 w 472479"/>
                <a:gd name="connsiteY113" fmla="*/ 106780 h 824949"/>
                <a:gd name="connsiteX114" fmla="*/ 183322 w 472479"/>
                <a:gd name="connsiteY114" fmla="*/ 79377 h 824949"/>
                <a:gd name="connsiteX115" fmla="*/ 122845 w 472479"/>
                <a:gd name="connsiteY115" fmla="*/ 97331 h 824949"/>
                <a:gd name="connsiteX116" fmla="*/ 177652 w 472479"/>
                <a:gd name="connsiteY116" fmla="*/ 72762 h 824949"/>
                <a:gd name="connsiteX117" fmla="*/ 103001 w 472479"/>
                <a:gd name="connsiteY117" fmla="*/ 66147 h 82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72479" h="824949">
                  <a:moveTo>
                    <a:pt x="223011" y="34019"/>
                  </a:moveTo>
                  <a:cubicBezTo>
                    <a:pt x="192772" y="7560"/>
                    <a:pt x="201276" y="0"/>
                    <a:pt x="201276" y="0"/>
                  </a:cubicBezTo>
                  <a:cubicBezTo>
                    <a:pt x="192772" y="5670"/>
                    <a:pt x="159698" y="23624"/>
                    <a:pt x="171038" y="47248"/>
                  </a:cubicBezTo>
                  <a:cubicBezTo>
                    <a:pt x="187102" y="81267"/>
                    <a:pt x="228680" y="100166"/>
                    <a:pt x="229625" y="101111"/>
                  </a:cubicBezTo>
                  <a:cubicBezTo>
                    <a:pt x="240020" y="75597"/>
                    <a:pt x="213561" y="37798"/>
                    <a:pt x="212616" y="37798"/>
                  </a:cubicBezTo>
                  <a:cubicBezTo>
                    <a:pt x="245689" y="71817"/>
                    <a:pt x="238130" y="103001"/>
                    <a:pt x="238130" y="103001"/>
                  </a:cubicBezTo>
                  <a:cubicBezTo>
                    <a:pt x="279708" y="109615"/>
                    <a:pt x="252304" y="59532"/>
                    <a:pt x="223011" y="34019"/>
                  </a:cubicBezTo>
                  <a:close/>
                  <a:moveTo>
                    <a:pt x="204112" y="110560"/>
                  </a:moveTo>
                  <a:cubicBezTo>
                    <a:pt x="180488" y="117175"/>
                    <a:pt x="182377" y="152138"/>
                    <a:pt x="178598" y="161588"/>
                  </a:cubicBezTo>
                  <a:cubicBezTo>
                    <a:pt x="178598" y="161588"/>
                    <a:pt x="182377" y="148359"/>
                    <a:pt x="210726" y="157808"/>
                  </a:cubicBezTo>
                  <a:cubicBezTo>
                    <a:pt x="237185" y="165368"/>
                    <a:pt x="284433" y="187102"/>
                    <a:pt x="275928" y="148359"/>
                  </a:cubicBezTo>
                  <a:cubicBezTo>
                    <a:pt x="275928" y="148359"/>
                    <a:pt x="246635" y="156863"/>
                    <a:pt x="211671" y="148359"/>
                  </a:cubicBezTo>
                  <a:cubicBezTo>
                    <a:pt x="211671" y="147414"/>
                    <a:pt x="249470" y="153083"/>
                    <a:pt x="273094" y="139854"/>
                  </a:cubicBezTo>
                  <a:cubicBezTo>
                    <a:pt x="273094" y="139854"/>
                    <a:pt x="272148" y="138909"/>
                    <a:pt x="271203" y="137019"/>
                  </a:cubicBezTo>
                  <a:cubicBezTo>
                    <a:pt x="291993" y="157808"/>
                    <a:pt x="310892" y="180487"/>
                    <a:pt x="326011" y="205056"/>
                  </a:cubicBezTo>
                  <a:cubicBezTo>
                    <a:pt x="316561" y="193717"/>
                    <a:pt x="302387" y="184267"/>
                    <a:pt x="285378" y="183322"/>
                  </a:cubicBezTo>
                  <a:cubicBezTo>
                    <a:pt x="259864" y="183322"/>
                    <a:pt x="248524" y="217341"/>
                    <a:pt x="241910" y="225845"/>
                  </a:cubicBezTo>
                  <a:cubicBezTo>
                    <a:pt x="241910" y="225845"/>
                    <a:pt x="250414" y="214506"/>
                    <a:pt x="274038" y="231515"/>
                  </a:cubicBezTo>
                  <a:cubicBezTo>
                    <a:pt x="296717" y="246634"/>
                    <a:pt x="335461" y="281598"/>
                    <a:pt x="341131" y="241910"/>
                  </a:cubicBezTo>
                  <a:cubicBezTo>
                    <a:pt x="341131" y="241910"/>
                    <a:pt x="309947" y="241910"/>
                    <a:pt x="277818" y="222065"/>
                  </a:cubicBezTo>
                  <a:cubicBezTo>
                    <a:pt x="277818" y="221120"/>
                    <a:pt x="311837" y="238130"/>
                    <a:pt x="341131" y="232460"/>
                  </a:cubicBezTo>
                  <a:cubicBezTo>
                    <a:pt x="353415" y="257029"/>
                    <a:pt x="362865" y="282543"/>
                    <a:pt x="368534" y="309002"/>
                  </a:cubicBezTo>
                  <a:cubicBezTo>
                    <a:pt x="362865" y="296717"/>
                    <a:pt x="352470" y="284433"/>
                    <a:pt x="337351" y="278763"/>
                  </a:cubicBezTo>
                  <a:cubicBezTo>
                    <a:pt x="312782" y="271203"/>
                    <a:pt x="288213" y="300497"/>
                    <a:pt x="278763" y="306167"/>
                  </a:cubicBezTo>
                  <a:cubicBezTo>
                    <a:pt x="278763" y="306167"/>
                    <a:pt x="291047" y="297662"/>
                    <a:pt x="309002" y="321286"/>
                  </a:cubicBezTo>
                  <a:cubicBezTo>
                    <a:pt x="326011" y="342075"/>
                    <a:pt x="353415" y="387433"/>
                    <a:pt x="372314" y="351525"/>
                  </a:cubicBezTo>
                  <a:cubicBezTo>
                    <a:pt x="372314" y="351525"/>
                    <a:pt x="340185" y="341130"/>
                    <a:pt x="315617" y="313727"/>
                  </a:cubicBezTo>
                  <a:cubicBezTo>
                    <a:pt x="315617" y="312782"/>
                    <a:pt x="343965" y="338295"/>
                    <a:pt x="374204" y="343020"/>
                  </a:cubicBezTo>
                  <a:cubicBezTo>
                    <a:pt x="377984" y="369479"/>
                    <a:pt x="377984" y="395938"/>
                    <a:pt x="376094" y="421452"/>
                  </a:cubicBezTo>
                  <a:cubicBezTo>
                    <a:pt x="374204" y="408222"/>
                    <a:pt x="368534" y="394048"/>
                    <a:pt x="355305" y="384598"/>
                  </a:cubicBezTo>
                  <a:cubicBezTo>
                    <a:pt x="333571" y="369479"/>
                    <a:pt x="298608" y="389323"/>
                    <a:pt x="287268" y="392158"/>
                  </a:cubicBezTo>
                  <a:cubicBezTo>
                    <a:pt x="287268" y="392158"/>
                    <a:pt x="302387" y="388378"/>
                    <a:pt x="311837" y="415782"/>
                  </a:cubicBezTo>
                  <a:cubicBezTo>
                    <a:pt x="322232" y="440351"/>
                    <a:pt x="334516" y="492324"/>
                    <a:pt x="365699" y="464920"/>
                  </a:cubicBezTo>
                  <a:cubicBezTo>
                    <a:pt x="365699" y="464920"/>
                    <a:pt x="336406" y="444131"/>
                    <a:pt x="321286" y="411057"/>
                  </a:cubicBezTo>
                  <a:cubicBezTo>
                    <a:pt x="321286" y="411057"/>
                    <a:pt x="341131" y="443186"/>
                    <a:pt x="370424" y="457360"/>
                  </a:cubicBezTo>
                  <a:cubicBezTo>
                    <a:pt x="365699" y="482874"/>
                    <a:pt x="358140" y="507443"/>
                    <a:pt x="347745" y="531067"/>
                  </a:cubicBezTo>
                  <a:cubicBezTo>
                    <a:pt x="349635" y="518783"/>
                    <a:pt x="347745" y="503663"/>
                    <a:pt x="338295" y="491379"/>
                  </a:cubicBezTo>
                  <a:cubicBezTo>
                    <a:pt x="320341" y="469645"/>
                    <a:pt x="279708" y="477205"/>
                    <a:pt x="267423" y="475315"/>
                  </a:cubicBezTo>
                  <a:cubicBezTo>
                    <a:pt x="267423" y="475315"/>
                    <a:pt x="283488" y="476260"/>
                    <a:pt x="285378" y="506498"/>
                  </a:cubicBezTo>
                  <a:cubicBezTo>
                    <a:pt x="287268" y="532957"/>
                    <a:pt x="284433" y="586820"/>
                    <a:pt x="324121" y="571700"/>
                  </a:cubicBezTo>
                  <a:cubicBezTo>
                    <a:pt x="324121" y="571700"/>
                    <a:pt x="301442" y="541462"/>
                    <a:pt x="296717" y="504608"/>
                  </a:cubicBezTo>
                  <a:cubicBezTo>
                    <a:pt x="297662" y="504608"/>
                    <a:pt x="307112" y="541462"/>
                    <a:pt x="330736" y="566031"/>
                  </a:cubicBezTo>
                  <a:cubicBezTo>
                    <a:pt x="318451" y="587765"/>
                    <a:pt x="303332" y="608554"/>
                    <a:pt x="286323" y="627453"/>
                  </a:cubicBezTo>
                  <a:cubicBezTo>
                    <a:pt x="291993" y="616114"/>
                    <a:pt x="293883" y="601939"/>
                    <a:pt x="288213" y="586820"/>
                  </a:cubicBezTo>
                  <a:cubicBezTo>
                    <a:pt x="277818" y="560361"/>
                    <a:pt x="234350" y="551856"/>
                    <a:pt x="223011" y="545242"/>
                  </a:cubicBezTo>
                  <a:cubicBezTo>
                    <a:pt x="223011" y="545242"/>
                    <a:pt x="239075" y="551856"/>
                    <a:pt x="231515" y="581150"/>
                  </a:cubicBezTo>
                  <a:cubicBezTo>
                    <a:pt x="225846" y="607609"/>
                    <a:pt x="206946" y="658637"/>
                    <a:pt x="249470" y="658637"/>
                  </a:cubicBezTo>
                  <a:cubicBezTo>
                    <a:pt x="249470" y="658637"/>
                    <a:pt x="236240" y="621783"/>
                    <a:pt x="242855" y="584930"/>
                  </a:cubicBezTo>
                  <a:cubicBezTo>
                    <a:pt x="243799" y="584930"/>
                    <a:pt x="241910" y="623673"/>
                    <a:pt x="257974" y="655802"/>
                  </a:cubicBezTo>
                  <a:cubicBezTo>
                    <a:pt x="239075" y="671866"/>
                    <a:pt x="219231" y="686985"/>
                    <a:pt x="197497" y="699270"/>
                  </a:cubicBezTo>
                  <a:cubicBezTo>
                    <a:pt x="205056" y="689820"/>
                    <a:pt x="211671" y="677536"/>
                    <a:pt x="210726" y="661472"/>
                  </a:cubicBezTo>
                  <a:cubicBezTo>
                    <a:pt x="207891" y="631233"/>
                    <a:pt x="168203" y="607609"/>
                    <a:pt x="159698" y="597214"/>
                  </a:cubicBezTo>
                  <a:cubicBezTo>
                    <a:pt x="159698" y="597214"/>
                    <a:pt x="172927" y="609499"/>
                    <a:pt x="157808" y="635013"/>
                  </a:cubicBezTo>
                  <a:cubicBezTo>
                    <a:pt x="145524" y="658637"/>
                    <a:pt x="111505" y="702105"/>
                    <a:pt x="153084" y="718169"/>
                  </a:cubicBezTo>
                  <a:cubicBezTo>
                    <a:pt x="153084" y="718169"/>
                    <a:pt x="152139" y="676591"/>
                    <a:pt x="168203" y="642572"/>
                  </a:cubicBezTo>
                  <a:cubicBezTo>
                    <a:pt x="169148" y="642572"/>
                    <a:pt x="155918" y="680371"/>
                    <a:pt x="161588" y="717224"/>
                  </a:cubicBezTo>
                  <a:cubicBezTo>
                    <a:pt x="110560" y="738958"/>
                    <a:pt x="55753" y="747463"/>
                    <a:pt x="945" y="743683"/>
                  </a:cubicBezTo>
                  <a:lnTo>
                    <a:pt x="0" y="756912"/>
                  </a:lnTo>
                  <a:cubicBezTo>
                    <a:pt x="36854" y="758802"/>
                    <a:pt x="73707" y="755968"/>
                    <a:pt x="109616" y="746518"/>
                  </a:cubicBezTo>
                  <a:cubicBezTo>
                    <a:pt x="125679" y="782426"/>
                    <a:pt x="175763" y="796601"/>
                    <a:pt x="175763" y="795656"/>
                  </a:cubicBezTo>
                  <a:cubicBezTo>
                    <a:pt x="122845" y="790931"/>
                    <a:pt x="102056" y="751243"/>
                    <a:pt x="102056" y="751243"/>
                  </a:cubicBezTo>
                  <a:cubicBezTo>
                    <a:pt x="69927" y="787151"/>
                    <a:pt x="128515" y="810775"/>
                    <a:pt x="171983" y="808885"/>
                  </a:cubicBezTo>
                  <a:cubicBezTo>
                    <a:pt x="216396" y="807940"/>
                    <a:pt x="219231" y="824005"/>
                    <a:pt x="219231" y="824950"/>
                  </a:cubicBezTo>
                  <a:cubicBezTo>
                    <a:pt x="219231" y="809830"/>
                    <a:pt x="222065" y="759747"/>
                    <a:pt x="191827" y="744628"/>
                  </a:cubicBezTo>
                  <a:cubicBezTo>
                    <a:pt x="176708" y="736123"/>
                    <a:pt x="161588" y="734233"/>
                    <a:pt x="149303" y="734233"/>
                  </a:cubicBezTo>
                  <a:cubicBezTo>
                    <a:pt x="172927" y="724784"/>
                    <a:pt x="196551" y="713444"/>
                    <a:pt x="218286" y="699270"/>
                  </a:cubicBezTo>
                  <a:cubicBezTo>
                    <a:pt x="244745" y="726674"/>
                    <a:pt x="293883" y="722894"/>
                    <a:pt x="293883" y="721949"/>
                  </a:cubicBezTo>
                  <a:cubicBezTo>
                    <a:pt x="243799" y="735178"/>
                    <a:pt x="211671" y="706830"/>
                    <a:pt x="211671" y="706830"/>
                  </a:cubicBezTo>
                  <a:cubicBezTo>
                    <a:pt x="191827" y="749353"/>
                    <a:pt x="254194" y="751243"/>
                    <a:pt x="293883" y="735178"/>
                  </a:cubicBezTo>
                  <a:cubicBezTo>
                    <a:pt x="334516" y="720059"/>
                    <a:pt x="342075" y="733289"/>
                    <a:pt x="342075" y="734233"/>
                  </a:cubicBezTo>
                  <a:cubicBezTo>
                    <a:pt x="338295" y="720059"/>
                    <a:pt x="326011" y="673756"/>
                    <a:pt x="293883" y="670921"/>
                  </a:cubicBezTo>
                  <a:cubicBezTo>
                    <a:pt x="276873" y="668086"/>
                    <a:pt x="262699" y="671866"/>
                    <a:pt x="250414" y="676591"/>
                  </a:cubicBezTo>
                  <a:cubicBezTo>
                    <a:pt x="270259" y="660527"/>
                    <a:pt x="289158" y="641627"/>
                    <a:pt x="305222" y="620838"/>
                  </a:cubicBezTo>
                  <a:cubicBezTo>
                    <a:pt x="337351" y="637848"/>
                    <a:pt x="381764" y="617058"/>
                    <a:pt x="381764" y="616114"/>
                  </a:cubicBezTo>
                  <a:cubicBezTo>
                    <a:pt x="340185" y="645407"/>
                    <a:pt x="302387" y="629343"/>
                    <a:pt x="302387" y="630288"/>
                  </a:cubicBezTo>
                  <a:cubicBezTo>
                    <a:pt x="295772" y="675646"/>
                    <a:pt x="354360" y="655802"/>
                    <a:pt x="385543" y="628398"/>
                  </a:cubicBezTo>
                  <a:cubicBezTo>
                    <a:pt x="417672" y="600994"/>
                    <a:pt x="428066" y="610444"/>
                    <a:pt x="429012" y="611389"/>
                  </a:cubicBezTo>
                  <a:cubicBezTo>
                    <a:pt x="421452" y="600049"/>
                    <a:pt x="396883" y="561306"/>
                    <a:pt x="366644" y="568866"/>
                  </a:cubicBezTo>
                  <a:cubicBezTo>
                    <a:pt x="349635" y="572645"/>
                    <a:pt x="337351" y="581150"/>
                    <a:pt x="327901" y="589655"/>
                  </a:cubicBezTo>
                  <a:cubicBezTo>
                    <a:pt x="342075" y="566976"/>
                    <a:pt x="353415" y="543352"/>
                    <a:pt x="362865" y="518783"/>
                  </a:cubicBezTo>
                  <a:cubicBezTo>
                    <a:pt x="396883" y="523508"/>
                    <a:pt x="430902" y="489489"/>
                    <a:pt x="430902" y="488544"/>
                  </a:cubicBezTo>
                  <a:cubicBezTo>
                    <a:pt x="401608" y="529177"/>
                    <a:pt x="362865" y="527287"/>
                    <a:pt x="363809" y="528232"/>
                  </a:cubicBezTo>
                  <a:cubicBezTo>
                    <a:pt x="371369" y="572645"/>
                    <a:pt x="418617" y="534847"/>
                    <a:pt x="438461" y="498939"/>
                  </a:cubicBezTo>
                  <a:cubicBezTo>
                    <a:pt x="459251" y="462085"/>
                    <a:pt x="471535" y="468700"/>
                    <a:pt x="472480" y="468700"/>
                  </a:cubicBezTo>
                  <a:cubicBezTo>
                    <a:pt x="462085" y="461140"/>
                    <a:pt x="429012" y="432791"/>
                    <a:pt x="404443" y="448856"/>
                  </a:cubicBezTo>
                  <a:cubicBezTo>
                    <a:pt x="389323" y="458305"/>
                    <a:pt x="380819" y="470590"/>
                    <a:pt x="375149" y="482874"/>
                  </a:cubicBezTo>
                  <a:cubicBezTo>
                    <a:pt x="381764" y="456415"/>
                    <a:pt x="384599" y="429957"/>
                    <a:pt x="385543" y="403498"/>
                  </a:cubicBezTo>
                  <a:cubicBezTo>
                    <a:pt x="416727" y="397828"/>
                    <a:pt x="437516" y="354360"/>
                    <a:pt x="436571" y="353415"/>
                  </a:cubicBezTo>
                  <a:cubicBezTo>
                    <a:pt x="423342" y="400663"/>
                    <a:pt x="388379" y="412002"/>
                    <a:pt x="388379" y="412002"/>
                  </a:cubicBezTo>
                  <a:cubicBezTo>
                    <a:pt x="408223" y="451691"/>
                    <a:pt x="439406" y="400663"/>
                    <a:pt x="446021" y="360974"/>
                  </a:cubicBezTo>
                  <a:cubicBezTo>
                    <a:pt x="453581" y="320341"/>
                    <a:pt x="465865" y="322231"/>
                    <a:pt x="466810" y="322231"/>
                  </a:cubicBezTo>
                  <a:cubicBezTo>
                    <a:pt x="455471" y="317506"/>
                    <a:pt x="416727" y="301442"/>
                    <a:pt x="400663" y="325066"/>
                  </a:cubicBezTo>
                  <a:cubicBezTo>
                    <a:pt x="390268" y="339240"/>
                    <a:pt x="385543" y="355305"/>
                    <a:pt x="384599" y="368534"/>
                  </a:cubicBezTo>
                  <a:cubicBezTo>
                    <a:pt x="382709" y="341130"/>
                    <a:pt x="377039" y="313727"/>
                    <a:pt x="368534" y="288213"/>
                  </a:cubicBezTo>
                  <a:cubicBezTo>
                    <a:pt x="395938" y="273093"/>
                    <a:pt x="398773" y="225845"/>
                    <a:pt x="398773" y="224900"/>
                  </a:cubicBezTo>
                  <a:cubicBezTo>
                    <a:pt x="402553" y="273093"/>
                    <a:pt x="374204" y="294827"/>
                    <a:pt x="375149" y="294827"/>
                  </a:cubicBezTo>
                  <a:cubicBezTo>
                    <a:pt x="405388" y="326011"/>
                    <a:pt x="416727" y="268368"/>
                    <a:pt x="410113" y="228680"/>
                  </a:cubicBezTo>
                  <a:cubicBezTo>
                    <a:pt x="403498" y="188047"/>
                    <a:pt x="415782" y="186157"/>
                    <a:pt x="415782" y="186157"/>
                  </a:cubicBezTo>
                  <a:cubicBezTo>
                    <a:pt x="404443" y="186157"/>
                    <a:pt x="364755" y="181432"/>
                    <a:pt x="357195" y="208836"/>
                  </a:cubicBezTo>
                  <a:cubicBezTo>
                    <a:pt x="351525" y="226790"/>
                    <a:pt x="354360" y="243800"/>
                    <a:pt x="358140" y="257974"/>
                  </a:cubicBezTo>
                  <a:cubicBezTo>
                    <a:pt x="346800" y="230570"/>
                    <a:pt x="331681" y="205056"/>
                    <a:pt x="313727" y="181432"/>
                  </a:cubicBezTo>
                  <a:cubicBezTo>
                    <a:pt x="314671" y="183322"/>
                    <a:pt x="315617" y="183322"/>
                    <a:pt x="315617" y="183322"/>
                  </a:cubicBezTo>
                  <a:cubicBezTo>
                    <a:pt x="334516" y="161588"/>
                    <a:pt x="322232" y="116230"/>
                    <a:pt x="322232" y="116230"/>
                  </a:cubicBezTo>
                  <a:cubicBezTo>
                    <a:pt x="341131" y="159698"/>
                    <a:pt x="323176" y="188047"/>
                    <a:pt x="324121" y="188047"/>
                  </a:cubicBezTo>
                  <a:cubicBezTo>
                    <a:pt x="361919" y="207891"/>
                    <a:pt x="352470" y="151194"/>
                    <a:pt x="333571" y="117175"/>
                  </a:cubicBezTo>
                  <a:cubicBezTo>
                    <a:pt x="313727" y="82211"/>
                    <a:pt x="324121" y="76542"/>
                    <a:pt x="325066" y="76542"/>
                  </a:cubicBezTo>
                  <a:cubicBezTo>
                    <a:pt x="313727" y="79377"/>
                    <a:pt x="276873" y="86936"/>
                    <a:pt x="278763" y="113395"/>
                  </a:cubicBezTo>
                  <a:cubicBezTo>
                    <a:pt x="280653" y="133239"/>
                    <a:pt x="289158" y="150249"/>
                    <a:pt x="298608" y="162533"/>
                  </a:cubicBezTo>
                  <a:cubicBezTo>
                    <a:pt x="237185" y="90716"/>
                    <a:pt x="145524" y="45358"/>
                    <a:pt x="51028" y="39688"/>
                  </a:cubicBezTo>
                  <a:cubicBezTo>
                    <a:pt x="125679" y="45358"/>
                    <a:pt x="198441" y="74652"/>
                    <a:pt x="255139" y="122845"/>
                  </a:cubicBezTo>
                  <a:cubicBezTo>
                    <a:pt x="240020" y="112450"/>
                    <a:pt x="221121" y="105835"/>
                    <a:pt x="204112" y="110560"/>
                  </a:cubicBezTo>
                  <a:close/>
                  <a:moveTo>
                    <a:pt x="103001" y="66147"/>
                  </a:moveTo>
                  <a:cubicBezTo>
                    <a:pt x="83156" y="78432"/>
                    <a:pt x="96386" y="110560"/>
                    <a:pt x="96386" y="119065"/>
                  </a:cubicBezTo>
                  <a:cubicBezTo>
                    <a:pt x="96386" y="119065"/>
                    <a:pt x="95441" y="106780"/>
                    <a:pt x="125679" y="106780"/>
                  </a:cubicBezTo>
                  <a:cubicBezTo>
                    <a:pt x="153084" y="105835"/>
                    <a:pt x="204112" y="112450"/>
                    <a:pt x="183322" y="79377"/>
                  </a:cubicBezTo>
                  <a:cubicBezTo>
                    <a:pt x="183322" y="79377"/>
                    <a:pt x="159698" y="95441"/>
                    <a:pt x="122845" y="97331"/>
                  </a:cubicBezTo>
                  <a:cubicBezTo>
                    <a:pt x="122845" y="97331"/>
                    <a:pt x="159698" y="90716"/>
                    <a:pt x="177652" y="72762"/>
                  </a:cubicBezTo>
                  <a:cubicBezTo>
                    <a:pt x="178598" y="73707"/>
                    <a:pt x="135129" y="46303"/>
                    <a:pt x="103001" y="6614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ECE65190-B7C8-423F-8874-79996A9294FF}"/>
              </a:ext>
            </a:extLst>
          </p:cNvPr>
          <p:cNvGrpSpPr/>
          <p:nvPr/>
        </p:nvGrpSpPr>
        <p:grpSpPr>
          <a:xfrm>
            <a:off x="1727487" y="810083"/>
            <a:ext cx="885427" cy="801640"/>
            <a:chOff x="1424053" y="1790969"/>
            <a:chExt cx="885427" cy="801640"/>
          </a:xfrm>
          <a:solidFill>
            <a:schemeClr val="accent1"/>
          </a:solidFill>
        </p:grpSpPr>
        <p:sp>
          <p:nvSpPr>
            <p:cNvPr id="308" name="请勿抄袭搬运！盗版必究！微信DAJU_PPT-1">
              <a:extLst>
                <a:ext uri="{FF2B5EF4-FFF2-40B4-BE49-F238E27FC236}">
                  <a16:creationId xmlns:a16="http://schemas.microsoft.com/office/drawing/2014/main" id="{3F2DA684-DBEF-49CC-9118-9462A0940654}"/>
                </a:ext>
              </a:extLst>
            </p:cNvPr>
            <p:cNvSpPr/>
            <p:nvPr/>
          </p:nvSpPr>
          <p:spPr>
            <a:xfrm>
              <a:off x="1870074" y="1790969"/>
              <a:ext cx="439406" cy="801640"/>
            </a:xfrm>
            <a:custGeom>
              <a:avLst/>
              <a:gdLst>
                <a:gd name="connsiteX0" fmla="*/ 106780 w 439406"/>
                <a:gd name="connsiteY0" fmla="*/ 74652 h 801640"/>
                <a:gd name="connsiteX1" fmla="*/ 112450 w 439406"/>
                <a:gd name="connsiteY1" fmla="*/ 58587 h 801640"/>
                <a:gd name="connsiteX2" fmla="*/ 137019 w 439406"/>
                <a:gd name="connsiteY2" fmla="*/ 63312 h 801640"/>
                <a:gd name="connsiteX3" fmla="*/ 146469 w 439406"/>
                <a:gd name="connsiteY3" fmla="*/ 67092 h 801640"/>
                <a:gd name="connsiteX4" fmla="*/ 181432 w 439406"/>
                <a:gd name="connsiteY4" fmla="*/ 86936 h 801640"/>
                <a:gd name="connsiteX5" fmla="*/ 200332 w 439406"/>
                <a:gd name="connsiteY5" fmla="*/ 98276 h 801640"/>
                <a:gd name="connsiteX6" fmla="*/ 233405 w 439406"/>
                <a:gd name="connsiteY6" fmla="*/ 118120 h 801640"/>
                <a:gd name="connsiteX7" fmla="*/ 215451 w 439406"/>
                <a:gd name="connsiteY7" fmla="*/ 110560 h 801640"/>
                <a:gd name="connsiteX8" fmla="*/ 192772 w 439406"/>
                <a:gd name="connsiteY8" fmla="*/ 119065 h 801640"/>
                <a:gd name="connsiteX9" fmla="*/ 188047 w 439406"/>
                <a:gd name="connsiteY9" fmla="*/ 110560 h 801640"/>
                <a:gd name="connsiteX10" fmla="*/ 170093 w 439406"/>
                <a:gd name="connsiteY10" fmla="*/ 106780 h 801640"/>
                <a:gd name="connsiteX11" fmla="*/ 188992 w 439406"/>
                <a:gd name="connsiteY11" fmla="*/ 101111 h 801640"/>
                <a:gd name="connsiteX12" fmla="*/ 151194 w 439406"/>
                <a:gd name="connsiteY12" fmla="*/ 97331 h 801640"/>
                <a:gd name="connsiteX13" fmla="*/ 204111 w 439406"/>
                <a:gd name="connsiteY13" fmla="*/ 102056 h 801640"/>
                <a:gd name="connsiteX14" fmla="*/ 131349 w 439406"/>
                <a:gd name="connsiteY14" fmla="*/ 93551 h 801640"/>
                <a:gd name="connsiteX15" fmla="*/ 110560 w 439406"/>
                <a:gd name="connsiteY15" fmla="*/ 103001 h 801640"/>
                <a:gd name="connsiteX16" fmla="*/ 210726 w 439406"/>
                <a:gd name="connsiteY16" fmla="*/ 128515 h 801640"/>
                <a:gd name="connsiteX17" fmla="*/ 222065 w 439406"/>
                <a:gd name="connsiteY17" fmla="*/ 114340 h 801640"/>
                <a:gd name="connsiteX18" fmla="*/ 244745 w 439406"/>
                <a:gd name="connsiteY18" fmla="*/ 126625 h 801640"/>
                <a:gd name="connsiteX19" fmla="*/ 251359 w 439406"/>
                <a:gd name="connsiteY19" fmla="*/ 132294 h 801640"/>
                <a:gd name="connsiteX20" fmla="*/ 277818 w 439406"/>
                <a:gd name="connsiteY20" fmla="*/ 162533 h 801640"/>
                <a:gd name="connsiteX21" fmla="*/ 291993 w 439406"/>
                <a:gd name="connsiteY21" fmla="*/ 178597 h 801640"/>
                <a:gd name="connsiteX22" fmla="*/ 316561 w 439406"/>
                <a:gd name="connsiteY22" fmla="*/ 207891 h 801640"/>
                <a:gd name="connsiteX23" fmla="*/ 301442 w 439406"/>
                <a:gd name="connsiteY23" fmla="*/ 194662 h 801640"/>
                <a:gd name="connsiteX24" fmla="*/ 275928 w 439406"/>
                <a:gd name="connsiteY24" fmla="*/ 196552 h 801640"/>
                <a:gd name="connsiteX25" fmla="*/ 274983 w 439406"/>
                <a:gd name="connsiteY25" fmla="*/ 187102 h 801640"/>
                <a:gd name="connsiteX26" fmla="*/ 258919 w 439406"/>
                <a:gd name="connsiteY26" fmla="*/ 178597 h 801640"/>
                <a:gd name="connsiteX27" fmla="*/ 279708 w 439406"/>
                <a:gd name="connsiteY27" fmla="*/ 178597 h 801640"/>
                <a:gd name="connsiteX28" fmla="*/ 244745 w 439406"/>
                <a:gd name="connsiteY28" fmla="*/ 164423 h 801640"/>
                <a:gd name="connsiteX29" fmla="*/ 293882 w 439406"/>
                <a:gd name="connsiteY29" fmla="*/ 184267 h 801640"/>
                <a:gd name="connsiteX30" fmla="*/ 225845 w 439406"/>
                <a:gd name="connsiteY30" fmla="*/ 154028 h 801640"/>
                <a:gd name="connsiteX31" fmla="*/ 202221 w 439406"/>
                <a:gd name="connsiteY31" fmla="*/ 157808 h 801640"/>
                <a:gd name="connsiteX32" fmla="*/ 289158 w 439406"/>
                <a:gd name="connsiteY32" fmla="*/ 212616 h 801640"/>
                <a:gd name="connsiteX33" fmla="*/ 306167 w 439406"/>
                <a:gd name="connsiteY33" fmla="*/ 202221 h 801640"/>
                <a:gd name="connsiteX34" fmla="*/ 324121 w 439406"/>
                <a:gd name="connsiteY34" fmla="*/ 222065 h 801640"/>
                <a:gd name="connsiteX35" fmla="*/ 328846 w 439406"/>
                <a:gd name="connsiteY35" fmla="*/ 229625 h 801640"/>
                <a:gd name="connsiteX36" fmla="*/ 343965 w 439406"/>
                <a:gd name="connsiteY36" fmla="*/ 266479 h 801640"/>
                <a:gd name="connsiteX37" fmla="*/ 352470 w 439406"/>
                <a:gd name="connsiteY37" fmla="*/ 286323 h 801640"/>
                <a:gd name="connsiteX38" fmla="*/ 366644 w 439406"/>
                <a:gd name="connsiteY38" fmla="*/ 322231 h 801640"/>
                <a:gd name="connsiteX39" fmla="*/ 356250 w 439406"/>
                <a:gd name="connsiteY39" fmla="*/ 305222 h 801640"/>
                <a:gd name="connsiteX40" fmla="*/ 329791 w 439406"/>
                <a:gd name="connsiteY40" fmla="*/ 299552 h 801640"/>
                <a:gd name="connsiteX41" fmla="*/ 332626 w 439406"/>
                <a:gd name="connsiteY41" fmla="*/ 290103 h 801640"/>
                <a:gd name="connsiteX42" fmla="*/ 320341 w 439406"/>
                <a:gd name="connsiteY42" fmla="*/ 276873 h 801640"/>
                <a:gd name="connsiteX43" fmla="*/ 341130 w 439406"/>
                <a:gd name="connsiteY43" fmla="*/ 282543 h 801640"/>
                <a:gd name="connsiteX44" fmla="*/ 311837 w 439406"/>
                <a:gd name="connsiteY44" fmla="*/ 257974 h 801640"/>
                <a:gd name="connsiteX45" fmla="*/ 354360 w 439406"/>
                <a:gd name="connsiteY45" fmla="*/ 291992 h 801640"/>
                <a:gd name="connsiteX46" fmla="*/ 297662 w 439406"/>
                <a:gd name="connsiteY46" fmla="*/ 242855 h 801640"/>
                <a:gd name="connsiteX47" fmla="*/ 273093 w 439406"/>
                <a:gd name="connsiteY47" fmla="*/ 239075 h 801640"/>
                <a:gd name="connsiteX48" fmla="*/ 339241 w 439406"/>
                <a:gd name="connsiteY48" fmla="*/ 317506 h 801640"/>
                <a:gd name="connsiteX49" fmla="*/ 360030 w 439406"/>
                <a:gd name="connsiteY49" fmla="*/ 312782 h 801640"/>
                <a:gd name="connsiteX50" fmla="*/ 371369 w 439406"/>
                <a:gd name="connsiteY50" fmla="*/ 337351 h 801640"/>
                <a:gd name="connsiteX51" fmla="*/ 372314 w 439406"/>
                <a:gd name="connsiteY51" fmla="*/ 344910 h 801640"/>
                <a:gd name="connsiteX52" fmla="*/ 374204 w 439406"/>
                <a:gd name="connsiteY52" fmla="*/ 384598 h 801640"/>
                <a:gd name="connsiteX53" fmla="*/ 375149 w 439406"/>
                <a:gd name="connsiteY53" fmla="*/ 406333 h 801640"/>
                <a:gd name="connsiteX54" fmla="*/ 377039 w 439406"/>
                <a:gd name="connsiteY54" fmla="*/ 445076 h 801640"/>
                <a:gd name="connsiteX55" fmla="*/ 372314 w 439406"/>
                <a:gd name="connsiteY55" fmla="*/ 425232 h 801640"/>
                <a:gd name="connsiteX56" fmla="*/ 346800 w 439406"/>
                <a:gd name="connsiteY56" fmla="*/ 411057 h 801640"/>
                <a:gd name="connsiteX57" fmla="*/ 352470 w 439406"/>
                <a:gd name="connsiteY57" fmla="*/ 402553 h 801640"/>
                <a:gd name="connsiteX58" fmla="*/ 343965 w 439406"/>
                <a:gd name="connsiteY58" fmla="*/ 385543 h 801640"/>
                <a:gd name="connsiteX59" fmla="*/ 363809 w 439406"/>
                <a:gd name="connsiteY59" fmla="*/ 397828 h 801640"/>
                <a:gd name="connsiteX60" fmla="*/ 342075 w 439406"/>
                <a:gd name="connsiteY60" fmla="*/ 365699 h 801640"/>
                <a:gd name="connsiteX61" fmla="*/ 373259 w 439406"/>
                <a:gd name="connsiteY61" fmla="*/ 411057 h 801640"/>
                <a:gd name="connsiteX62" fmla="*/ 333571 w 439406"/>
                <a:gd name="connsiteY62" fmla="*/ 346800 h 801640"/>
                <a:gd name="connsiteX63" fmla="*/ 309947 w 439406"/>
                <a:gd name="connsiteY63" fmla="*/ 336406 h 801640"/>
                <a:gd name="connsiteX64" fmla="*/ 349635 w 439406"/>
                <a:gd name="connsiteY64" fmla="*/ 430902 h 801640"/>
                <a:gd name="connsiteX65" fmla="*/ 372314 w 439406"/>
                <a:gd name="connsiteY65" fmla="*/ 432791 h 801640"/>
                <a:gd name="connsiteX66" fmla="*/ 375149 w 439406"/>
                <a:gd name="connsiteY66" fmla="*/ 461140 h 801640"/>
                <a:gd name="connsiteX67" fmla="*/ 374204 w 439406"/>
                <a:gd name="connsiteY67" fmla="*/ 468700 h 801640"/>
                <a:gd name="connsiteX68" fmla="*/ 362865 w 439406"/>
                <a:gd name="connsiteY68" fmla="*/ 507443 h 801640"/>
                <a:gd name="connsiteX69" fmla="*/ 357195 w 439406"/>
                <a:gd name="connsiteY69" fmla="*/ 528232 h 801640"/>
                <a:gd name="connsiteX70" fmla="*/ 346800 w 439406"/>
                <a:gd name="connsiteY70" fmla="*/ 566031 h 801640"/>
                <a:gd name="connsiteX71" fmla="*/ 347745 w 439406"/>
                <a:gd name="connsiteY71" fmla="*/ 545242 h 801640"/>
                <a:gd name="connsiteX72" fmla="*/ 326011 w 439406"/>
                <a:gd name="connsiteY72" fmla="*/ 523507 h 801640"/>
                <a:gd name="connsiteX73" fmla="*/ 334516 w 439406"/>
                <a:gd name="connsiteY73" fmla="*/ 517838 h 801640"/>
                <a:gd name="connsiteX74" fmla="*/ 331681 w 439406"/>
                <a:gd name="connsiteY74" fmla="*/ 499884 h 801640"/>
                <a:gd name="connsiteX75" fmla="*/ 347745 w 439406"/>
                <a:gd name="connsiteY75" fmla="*/ 517838 h 801640"/>
                <a:gd name="connsiteX76" fmla="*/ 336406 w 439406"/>
                <a:gd name="connsiteY76" fmla="*/ 480039 h 801640"/>
                <a:gd name="connsiteX77" fmla="*/ 353415 w 439406"/>
                <a:gd name="connsiteY77" fmla="*/ 533902 h 801640"/>
                <a:gd name="connsiteX78" fmla="*/ 333571 w 439406"/>
                <a:gd name="connsiteY78" fmla="*/ 460195 h 801640"/>
                <a:gd name="connsiteX79" fmla="*/ 312782 w 439406"/>
                <a:gd name="connsiteY79" fmla="*/ 442241 h 801640"/>
                <a:gd name="connsiteX80" fmla="*/ 322231 w 439406"/>
                <a:gd name="connsiteY80" fmla="*/ 544297 h 801640"/>
                <a:gd name="connsiteX81" fmla="*/ 344910 w 439406"/>
                <a:gd name="connsiteY81" fmla="*/ 554691 h 801640"/>
                <a:gd name="connsiteX82" fmla="*/ 339241 w 439406"/>
                <a:gd name="connsiteY82" fmla="*/ 583040 h 801640"/>
                <a:gd name="connsiteX83" fmla="*/ 336406 w 439406"/>
                <a:gd name="connsiteY83" fmla="*/ 588710 h 801640"/>
                <a:gd name="connsiteX84" fmla="*/ 312782 w 439406"/>
                <a:gd name="connsiteY84" fmla="*/ 620838 h 801640"/>
                <a:gd name="connsiteX85" fmla="*/ 300497 w 439406"/>
                <a:gd name="connsiteY85" fmla="*/ 638793 h 801640"/>
                <a:gd name="connsiteX86" fmla="*/ 278763 w 439406"/>
                <a:gd name="connsiteY86" fmla="*/ 670921 h 801640"/>
                <a:gd name="connsiteX87" fmla="*/ 286323 w 439406"/>
                <a:gd name="connsiteY87" fmla="*/ 651077 h 801640"/>
                <a:gd name="connsiteX88" fmla="*/ 271203 w 439406"/>
                <a:gd name="connsiteY88" fmla="*/ 621783 h 801640"/>
                <a:gd name="connsiteX89" fmla="*/ 281598 w 439406"/>
                <a:gd name="connsiteY89" fmla="*/ 619893 h 801640"/>
                <a:gd name="connsiteX90" fmla="*/ 284433 w 439406"/>
                <a:gd name="connsiteY90" fmla="*/ 600994 h 801640"/>
                <a:gd name="connsiteX91" fmla="*/ 294827 w 439406"/>
                <a:gd name="connsiteY91" fmla="*/ 623673 h 801640"/>
                <a:gd name="connsiteX92" fmla="*/ 294827 w 439406"/>
                <a:gd name="connsiteY92" fmla="*/ 583985 h 801640"/>
                <a:gd name="connsiteX93" fmla="*/ 295772 w 439406"/>
                <a:gd name="connsiteY93" fmla="*/ 641627 h 801640"/>
                <a:gd name="connsiteX94" fmla="*/ 298607 w 439406"/>
                <a:gd name="connsiteY94" fmla="*/ 564141 h 801640"/>
                <a:gd name="connsiteX95" fmla="*/ 283488 w 439406"/>
                <a:gd name="connsiteY95" fmla="*/ 540517 h 801640"/>
                <a:gd name="connsiteX96" fmla="*/ 262699 w 439406"/>
                <a:gd name="connsiteY96" fmla="*/ 640682 h 801640"/>
                <a:gd name="connsiteX97" fmla="*/ 282543 w 439406"/>
                <a:gd name="connsiteY97" fmla="*/ 658637 h 801640"/>
                <a:gd name="connsiteX98" fmla="*/ 268369 w 439406"/>
                <a:gd name="connsiteY98" fmla="*/ 684151 h 801640"/>
                <a:gd name="connsiteX99" fmla="*/ 263644 w 439406"/>
                <a:gd name="connsiteY99" fmla="*/ 688875 h 801640"/>
                <a:gd name="connsiteX100" fmla="*/ 230570 w 439406"/>
                <a:gd name="connsiteY100" fmla="*/ 711554 h 801640"/>
                <a:gd name="connsiteX101" fmla="*/ 213561 w 439406"/>
                <a:gd name="connsiteY101" fmla="*/ 724784 h 801640"/>
                <a:gd name="connsiteX102" fmla="*/ 182377 w 439406"/>
                <a:gd name="connsiteY102" fmla="*/ 748408 h 801640"/>
                <a:gd name="connsiteX103" fmla="*/ 195607 w 439406"/>
                <a:gd name="connsiteY103" fmla="*/ 731399 h 801640"/>
                <a:gd name="connsiteX104" fmla="*/ 188992 w 439406"/>
                <a:gd name="connsiteY104" fmla="*/ 696435 h 801640"/>
                <a:gd name="connsiteX105" fmla="*/ 200332 w 439406"/>
                <a:gd name="connsiteY105" fmla="*/ 698325 h 801640"/>
                <a:gd name="connsiteX106" fmla="*/ 207891 w 439406"/>
                <a:gd name="connsiteY106" fmla="*/ 681316 h 801640"/>
                <a:gd name="connsiteX107" fmla="*/ 211671 w 439406"/>
                <a:gd name="connsiteY107" fmla="*/ 707775 h 801640"/>
                <a:gd name="connsiteX108" fmla="*/ 223955 w 439406"/>
                <a:gd name="connsiteY108" fmla="*/ 668086 h 801640"/>
                <a:gd name="connsiteX109" fmla="*/ 207891 w 439406"/>
                <a:gd name="connsiteY109" fmla="*/ 724784 h 801640"/>
                <a:gd name="connsiteX110" fmla="*/ 233405 w 439406"/>
                <a:gd name="connsiteY110" fmla="*/ 649187 h 801640"/>
                <a:gd name="connsiteX111" fmla="*/ 224900 w 439406"/>
                <a:gd name="connsiteY111" fmla="*/ 619893 h 801640"/>
                <a:gd name="connsiteX112" fmla="*/ 175763 w 439406"/>
                <a:gd name="connsiteY112" fmla="*/ 708720 h 801640"/>
                <a:gd name="connsiteX113" fmla="*/ 189937 w 439406"/>
                <a:gd name="connsiteY113" fmla="*/ 734233 h 801640"/>
                <a:gd name="connsiteX114" fmla="*/ 168203 w 439406"/>
                <a:gd name="connsiteY114" fmla="*/ 755023 h 801640"/>
                <a:gd name="connsiteX115" fmla="*/ 162533 w 439406"/>
                <a:gd name="connsiteY115" fmla="*/ 756913 h 801640"/>
                <a:gd name="connsiteX116" fmla="*/ 123790 w 439406"/>
                <a:gd name="connsiteY116" fmla="*/ 767307 h 801640"/>
                <a:gd name="connsiteX117" fmla="*/ 103001 w 439406"/>
                <a:gd name="connsiteY117" fmla="*/ 773922 h 801640"/>
                <a:gd name="connsiteX118" fmla="*/ 61422 w 439406"/>
                <a:gd name="connsiteY118" fmla="*/ 781481 h 801640"/>
                <a:gd name="connsiteX119" fmla="*/ 4725 w 439406"/>
                <a:gd name="connsiteY119" fmla="*/ 778647 h 801640"/>
                <a:gd name="connsiteX120" fmla="*/ 9450 w 439406"/>
                <a:gd name="connsiteY120" fmla="*/ 785261 h 801640"/>
                <a:gd name="connsiteX121" fmla="*/ 103946 w 439406"/>
                <a:gd name="connsiteY121" fmla="*/ 775812 h 801640"/>
                <a:gd name="connsiteX122" fmla="*/ 109615 w 439406"/>
                <a:gd name="connsiteY122" fmla="*/ 773922 h 801640"/>
                <a:gd name="connsiteX123" fmla="*/ 140799 w 439406"/>
                <a:gd name="connsiteY123" fmla="*/ 772032 h 801640"/>
                <a:gd name="connsiteX124" fmla="*/ 152139 w 439406"/>
                <a:gd name="connsiteY124" fmla="*/ 800381 h 801640"/>
                <a:gd name="connsiteX125" fmla="*/ 283488 w 439406"/>
                <a:gd name="connsiteY125" fmla="*/ 772032 h 801640"/>
                <a:gd name="connsiteX126" fmla="*/ 250414 w 439406"/>
                <a:gd name="connsiteY126" fmla="*/ 762582 h 801640"/>
                <a:gd name="connsiteX127" fmla="*/ 160643 w 439406"/>
                <a:gd name="connsiteY127" fmla="*/ 762582 h 801640"/>
                <a:gd name="connsiteX128" fmla="*/ 224900 w 439406"/>
                <a:gd name="connsiteY128" fmla="*/ 770142 h 801640"/>
                <a:gd name="connsiteX129" fmla="*/ 178597 w 439406"/>
                <a:gd name="connsiteY129" fmla="*/ 768252 h 801640"/>
                <a:gd name="connsiteX130" fmla="*/ 203166 w 439406"/>
                <a:gd name="connsiteY130" fmla="*/ 783371 h 801640"/>
                <a:gd name="connsiteX131" fmla="*/ 180487 w 439406"/>
                <a:gd name="connsiteY131" fmla="*/ 784316 h 801640"/>
                <a:gd name="connsiteX132" fmla="*/ 174817 w 439406"/>
                <a:gd name="connsiteY132" fmla="*/ 795656 h 801640"/>
                <a:gd name="connsiteX133" fmla="*/ 147414 w 439406"/>
                <a:gd name="connsiteY133" fmla="*/ 770142 h 801640"/>
                <a:gd name="connsiteX134" fmla="*/ 124735 w 439406"/>
                <a:gd name="connsiteY134" fmla="*/ 769197 h 801640"/>
                <a:gd name="connsiteX135" fmla="*/ 162533 w 439406"/>
                <a:gd name="connsiteY135" fmla="*/ 758802 h 801640"/>
                <a:gd name="connsiteX136" fmla="*/ 182377 w 439406"/>
                <a:gd name="connsiteY136" fmla="*/ 749353 h 801640"/>
                <a:gd name="connsiteX137" fmla="*/ 214506 w 439406"/>
                <a:gd name="connsiteY137" fmla="*/ 724784 h 801640"/>
                <a:gd name="connsiteX138" fmla="*/ 219231 w 439406"/>
                <a:gd name="connsiteY138" fmla="*/ 721004 h 801640"/>
                <a:gd name="connsiteX139" fmla="*/ 246634 w 439406"/>
                <a:gd name="connsiteY139" fmla="*/ 708720 h 801640"/>
                <a:gd name="connsiteX140" fmla="*/ 265534 w 439406"/>
                <a:gd name="connsiteY140" fmla="*/ 729509 h 801640"/>
                <a:gd name="connsiteX141" fmla="*/ 377039 w 439406"/>
                <a:gd name="connsiteY141" fmla="*/ 659582 h 801640"/>
                <a:gd name="connsiteX142" fmla="*/ 344910 w 439406"/>
                <a:gd name="connsiteY142" fmla="*/ 662417 h 801640"/>
                <a:gd name="connsiteX143" fmla="*/ 263644 w 439406"/>
                <a:gd name="connsiteY143" fmla="*/ 693600 h 801640"/>
                <a:gd name="connsiteX144" fmla="*/ 325066 w 439406"/>
                <a:gd name="connsiteY144" fmla="*/ 677536 h 801640"/>
                <a:gd name="connsiteX145" fmla="*/ 282543 w 439406"/>
                <a:gd name="connsiteY145" fmla="*/ 691710 h 801640"/>
                <a:gd name="connsiteX146" fmla="*/ 309947 w 439406"/>
                <a:gd name="connsiteY146" fmla="*/ 696435 h 801640"/>
                <a:gd name="connsiteX147" fmla="*/ 289158 w 439406"/>
                <a:gd name="connsiteY147" fmla="*/ 704940 h 801640"/>
                <a:gd name="connsiteX148" fmla="*/ 287268 w 439406"/>
                <a:gd name="connsiteY148" fmla="*/ 717224 h 801640"/>
                <a:gd name="connsiteX149" fmla="*/ 255139 w 439406"/>
                <a:gd name="connsiteY149" fmla="*/ 703995 h 801640"/>
                <a:gd name="connsiteX150" fmla="*/ 234350 w 439406"/>
                <a:gd name="connsiteY150" fmla="*/ 710609 h 801640"/>
                <a:gd name="connsiteX151" fmla="*/ 266479 w 439406"/>
                <a:gd name="connsiteY151" fmla="*/ 687930 h 801640"/>
                <a:gd name="connsiteX152" fmla="*/ 282543 w 439406"/>
                <a:gd name="connsiteY152" fmla="*/ 671866 h 801640"/>
                <a:gd name="connsiteX153" fmla="*/ 305222 w 439406"/>
                <a:gd name="connsiteY153" fmla="*/ 637848 h 801640"/>
                <a:gd name="connsiteX154" fmla="*/ 309002 w 439406"/>
                <a:gd name="connsiteY154" fmla="*/ 633123 h 801640"/>
                <a:gd name="connsiteX155" fmla="*/ 330736 w 439406"/>
                <a:gd name="connsiteY155" fmla="*/ 613279 h 801640"/>
                <a:gd name="connsiteX156" fmla="*/ 353415 w 439406"/>
                <a:gd name="connsiteY156" fmla="*/ 625563 h 801640"/>
                <a:gd name="connsiteX157" fmla="*/ 432791 w 439406"/>
                <a:gd name="connsiteY157" fmla="*/ 522563 h 801640"/>
                <a:gd name="connsiteX158" fmla="*/ 404443 w 439406"/>
                <a:gd name="connsiteY158" fmla="*/ 535792 h 801640"/>
                <a:gd name="connsiteX159" fmla="*/ 340185 w 439406"/>
                <a:gd name="connsiteY159" fmla="*/ 592490 h 801640"/>
                <a:gd name="connsiteX160" fmla="*/ 390268 w 439406"/>
                <a:gd name="connsiteY160" fmla="*/ 556581 h 801640"/>
                <a:gd name="connsiteX161" fmla="*/ 356250 w 439406"/>
                <a:gd name="connsiteY161" fmla="*/ 583985 h 801640"/>
                <a:gd name="connsiteX162" fmla="*/ 381764 w 439406"/>
                <a:gd name="connsiteY162" fmla="*/ 579260 h 801640"/>
                <a:gd name="connsiteX163" fmla="*/ 365699 w 439406"/>
                <a:gd name="connsiteY163" fmla="*/ 593435 h 801640"/>
                <a:gd name="connsiteX164" fmla="*/ 367589 w 439406"/>
                <a:gd name="connsiteY164" fmla="*/ 605719 h 801640"/>
                <a:gd name="connsiteX165" fmla="*/ 335461 w 439406"/>
                <a:gd name="connsiteY165" fmla="*/ 604774 h 801640"/>
                <a:gd name="connsiteX166" fmla="*/ 318451 w 439406"/>
                <a:gd name="connsiteY166" fmla="*/ 618003 h 801640"/>
                <a:gd name="connsiteX167" fmla="*/ 341130 w 439406"/>
                <a:gd name="connsiteY167" fmla="*/ 586820 h 801640"/>
                <a:gd name="connsiteX168" fmla="*/ 350580 w 439406"/>
                <a:gd name="connsiteY168" fmla="*/ 566976 h 801640"/>
                <a:gd name="connsiteX169" fmla="*/ 361919 w 439406"/>
                <a:gd name="connsiteY169" fmla="*/ 528232 h 801640"/>
                <a:gd name="connsiteX170" fmla="*/ 363809 w 439406"/>
                <a:gd name="connsiteY170" fmla="*/ 521618 h 801640"/>
                <a:gd name="connsiteX171" fmla="*/ 377039 w 439406"/>
                <a:gd name="connsiteY171" fmla="*/ 496104 h 801640"/>
                <a:gd name="connsiteX172" fmla="*/ 400663 w 439406"/>
                <a:gd name="connsiteY172" fmla="*/ 499884 h 801640"/>
                <a:gd name="connsiteX173" fmla="*/ 439406 w 439406"/>
                <a:gd name="connsiteY173" fmla="*/ 377984 h 801640"/>
                <a:gd name="connsiteX174" fmla="*/ 419562 w 439406"/>
                <a:gd name="connsiteY174" fmla="*/ 399718 h 801640"/>
                <a:gd name="connsiteX175" fmla="*/ 380819 w 439406"/>
                <a:gd name="connsiteY175" fmla="*/ 473425 h 801640"/>
                <a:gd name="connsiteX176" fmla="*/ 413892 w 439406"/>
                <a:gd name="connsiteY176" fmla="*/ 423342 h 801640"/>
                <a:gd name="connsiteX177" fmla="*/ 392158 w 439406"/>
                <a:gd name="connsiteY177" fmla="*/ 461140 h 801640"/>
                <a:gd name="connsiteX178" fmla="*/ 412947 w 439406"/>
                <a:gd name="connsiteY178" fmla="*/ 447911 h 801640"/>
                <a:gd name="connsiteX179" fmla="*/ 403498 w 439406"/>
                <a:gd name="connsiteY179" fmla="*/ 466810 h 801640"/>
                <a:gd name="connsiteX180" fmla="*/ 408223 w 439406"/>
                <a:gd name="connsiteY180" fmla="*/ 477205 h 801640"/>
                <a:gd name="connsiteX181" fmla="*/ 379874 w 439406"/>
                <a:gd name="connsiteY181" fmla="*/ 487599 h 801640"/>
                <a:gd name="connsiteX182" fmla="*/ 368534 w 439406"/>
                <a:gd name="connsiteY182" fmla="*/ 505553 h 801640"/>
                <a:gd name="connsiteX183" fmla="*/ 379874 w 439406"/>
                <a:gd name="connsiteY183" fmla="*/ 468700 h 801640"/>
                <a:gd name="connsiteX184" fmla="*/ 382709 w 439406"/>
                <a:gd name="connsiteY184" fmla="*/ 446966 h 801640"/>
                <a:gd name="connsiteX185" fmla="*/ 380819 w 439406"/>
                <a:gd name="connsiteY185" fmla="*/ 406333 h 801640"/>
                <a:gd name="connsiteX186" fmla="*/ 380819 w 439406"/>
                <a:gd name="connsiteY186" fmla="*/ 398773 h 801640"/>
                <a:gd name="connsiteX187" fmla="*/ 384599 w 439406"/>
                <a:gd name="connsiteY187" fmla="*/ 370424 h 801640"/>
                <a:gd name="connsiteX188" fmla="*/ 406333 w 439406"/>
                <a:gd name="connsiteY188" fmla="*/ 366644 h 801640"/>
                <a:gd name="connsiteX189" fmla="*/ 401608 w 439406"/>
                <a:gd name="connsiteY189" fmla="*/ 240020 h 801640"/>
                <a:gd name="connsiteX190" fmla="*/ 391213 w 439406"/>
                <a:gd name="connsiteY190" fmla="*/ 266479 h 801640"/>
                <a:gd name="connsiteX191" fmla="*/ 380819 w 439406"/>
                <a:gd name="connsiteY191" fmla="*/ 348690 h 801640"/>
                <a:gd name="connsiteX192" fmla="*/ 394048 w 439406"/>
                <a:gd name="connsiteY192" fmla="*/ 291047 h 801640"/>
                <a:gd name="connsiteX193" fmla="*/ 386488 w 439406"/>
                <a:gd name="connsiteY193" fmla="*/ 332626 h 801640"/>
                <a:gd name="connsiteX194" fmla="*/ 400663 w 439406"/>
                <a:gd name="connsiteY194" fmla="*/ 313727 h 801640"/>
                <a:gd name="connsiteX195" fmla="*/ 397828 w 439406"/>
                <a:gd name="connsiteY195" fmla="*/ 334516 h 801640"/>
                <a:gd name="connsiteX196" fmla="*/ 405388 w 439406"/>
                <a:gd name="connsiteY196" fmla="*/ 343020 h 801640"/>
                <a:gd name="connsiteX197" fmla="*/ 383654 w 439406"/>
                <a:gd name="connsiteY197" fmla="*/ 361919 h 801640"/>
                <a:gd name="connsiteX198" fmla="*/ 379874 w 439406"/>
                <a:gd name="connsiteY198" fmla="*/ 382709 h 801640"/>
                <a:gd name="connsiteX199" fmla="*/ 377984 w 439406"/>
                <a:gd name="connsiteY199" fmla="*/ 343965 h 801640"/>
                <a:gd name="connsiteX200" fmla="*/ 373259 w 439406"/>
                <a:gd name="connsiteY200" fmla="*/ 322231 h 801640"/>
                <a:gd name="connsiteX201" fmla="*/ 358140 w 439406"/>
                <a:gd name="connsiteY201" fmla="*/ 284433 h 801640"/>
                <a:gd name="connsiteX202" fmla="*/ 350580 w 439406"/>
                <a:gd name="connsiteY202" fmla="*/ 275928 h 801640"/>
                <a:gd name="connsiteX203" fmla="*/ 344910 w 439406"/>
                <a:gd name="connsiteY203" fmla="*/ 249469 h 801640"/>
                <a:gd name="connsiteX204" fmla="*/ 362865 w 439406"/>
                <a:gd name="connsiteY204" fmla="*/ 240020 h 801640"/>
                <a:gd name="connsiteX205" fmla="*/ 316561 w 439406"/>
                <a:gd name="connsiteY205" fmla="*/ 123790 h 801640"/>
                <a:gd name="connsiteX206" fmla="*/ 316561 w 439406"/>
                <a:gd name="connsiteY206" fmla="*/ 151194 h 801640"/>
                <a:gd name="connsiteX207" fmla="*/ 335461 w 439406"/>
                <a:gd name="connsiteY207" fmla="*/ 230570 h 801640"/>
                <a:gd name="connsiteX208" fmla="*/ 327901 w 439406"/>
                <a:gd name="connsiteY208" fmla="*/ 172928 h 801640"/>
                <a:gd name="connsiteX209" fmla="*/ 335461 w 439406"/>
                <a:gd name="connsiteY209" fmla="*/ 213561 h 801640"/>
                <a:gd name="connsiteX210" fmla="*/ 341130 w 439406"/>
                <a:gd name="connsiteY210" fmla="*/ 191827 h 801640"/>
                <a:gd name="connsiteX211" fmla="*/ 345855 w 439406"/>
                <a:gd name="connsiteY211" fmla="*/ 211671 h 801640"/>
                <a:gd name="connsiteX212" fmla="*/ 355305 w 439406"/>
                <a:gd name="connsiteY212" fmla="*/ 217341 h 801640"/>
                <a:gd name="connsiteX213" fmla="*/ 342075 w 439406"/>
                <a:gd name="connsiteY213" fmla="*/ 240965 h 801640"/>
                <a:gd name="connsiteX214" fmla="*/ 345855 w 439406"/>
                <a:gd name="connsiteY214" fmla="*/ 261754 h 801640"/>
                <a:gd name="connsiteX215" fmla="*/ 331681 w 439406"/>
                <a:gd name="connsiteY215" fmla="*/ 225845 h 801640"/>
                <a:gd name="connsiteX216" fmla="*/ 320341 w 439406"/>
                <a:gd name="connsiteY216" fmla="*/ 206946 h 801640"/>
                <a:gd name="connsiteX217" fmla="*/ 293882 w 439406"/>
                <a:gd name="connsiteY217" fmla="*/ 175762 h 801640"/>
                <a:gd name="connsiteX218" fmla="*/ 288213 w 439406"/>
                <a:gd name="connsiteY218" fmla="*/ 169148 h 801640"/>
                <a:gd name="connsiteX219" fmla="*/ 274038 w 439406"/>
                <a:gd name="connsiteY219" fmla="*/ 146469 h 801640"/>
                <a:gd name="connsiteX220" fmla="*/ 286323 w 439406"/>
                <a:gd name="connsiteY220" fmla="*/ 132294 h 801640"/>
                <a:gd name="connsiteX221" fmla="*/ 204111 w 439406"/>
                <a:gd name="connsiteY221" fmla="*/ 39688 h 801640"/>
                <a:gd name="connsiteX222" fmla="*/ 212616 w 439406"/>
                <a:gd name="connsiteY222" fmla="*/ 64257 h 801640"/>
                <a:gd name="connsiteX223" fmla="*/ 257029 w 439406"/>
                <a:gd name="connsiteY223" fmla="*/ 131349 h 801640"/>
                <a:gd name="connsiteX224" fmla="*/ 229625 w 439406"/>
                <a:gd name="connsiteY224" fmla="*/ 81267 h 801640"/>
                <a:gd name="connsiteX225" fmla="*/ 251359 w 439406"/>
                <a:gd name="connsiteY225" fmla="*/ 116230 h 801640"/>
                <a:gd name="connsiteX226" fmla="*/ 249469 w 439406"/>
                <a:gd name="connsiteY226" fmla="*/ 95441 h 801640"/>
                <a:gd name="connsiteX227" fmla="*/ 260809 w 439406"/>
                <a:gd name="connsiteY227" fmla="*/ 112450 h 801640"/>
                <a:gd name="connsiteX228" fmla="*/ 271203 w 439406"/>
                <a:gd name="connsiteY228" fmla="*/ 115285 h 801640"/>
                <a:gd name="connsiteX229" fmla="*/ 267424 w 439406"/>
                <a:gd name="connsiteY229" fmla="*/ 140799 h 801640"/>
                <a:gd name="connsiteX230" fmla="*/ 277818 w 439406"/>
                <a:gd name="connsiteY230" fmla="*/ 158753 h 801640"/>
                <a:gd name="connsiteX231" fmla="*/ 252304 w 439406"/>
                <a:gd name="connsiteY231" fmla="*/ 130404 h 801640"/>
                <a:gd name="connsiteX232" fmla="*/ 235295 w 439406"/>
                <a:gd name="connsiteY232" fmla="*/ 116230 h 801640"/>
                <a:gd name="connsiteX233" fmla="*/ 200332 w 439406"/>
                <a:gd name="connsiteY233" fmla="*/ 95441 h 801640"/>
                <a:gd name="connsiteX234" fmla="*/ 191827 w 439406"/>
                <a:gd name="connsiteY234" fmla="*/ 90716 h 801640"/>
                <a:gd name="connsiteX235" fmla="*/ 171038 w 439406"/>
                <a:gd name="connsiteY235" fmla="*/ 74652 h 801640"/>
                <a:gd name="connsiteX236" fmla="*/ 177652 w 439406"/>
                <a:gd name="connsiteY236" fmla="*/ 58587 h 801640"/>
                <a:gd name="connsiteX237" fmla="*/ 69927 w 439406"/>
                <a:gd name="connsiteY237" fmla="*/ 0 h 801640"/>
                <a:gd name="connsiteX238" fmla="*/ 85991 w 439406"/>
                <a:gd name="connsiteY238" fmla="*/ 18899 h 801640"/>
                <a:gd name="connsiteX239" fmla="*/ 150249 w 439406"/>
                <a:gd name="connsiteY239" fmla="*/ 65202 h 801640"/>
                <a:gd name="connsiteX240" fmla="*/ 107725 w 439406"/>
                <a:gd name="connsiteY240" fmla="*/ 28349 h 801640"/>
                <a:gd name="connsiteX241" fmla="*/ 139854 w 439406"/>
                <a:gd name="connsiteY241" fmla="*/ 53863 h 801640"/>
                <a:gd name="connsiteX242" fmla="*/ 130404 w 439406"/>
                <a:gd name="connsiteY242" fmla="*/ 35908 h 801640"/>
                <a:gd name="connsiteX243" fmla="*/ 146469 w 439406"/>
                <a:gd name="connsiteY243" fmla="*/ 48193 h 801640"/>
                <a:gd name="connsiteX244" fmla="*/ 156863 w 439406"/>
                <a:gd name="connsiteY244" fmla="*/ 47248 h 801640"/>
                <a:gd name="connsiteX245" fmla="*/ 162533 w 439406"/>
                <a:gd name="connsiteY245" fmla="*/ 70872 h 801640"/>
                <a:gd name="connsiteX246" fmla="*/ 177652 w 439406"/>
                <a:gd name="connsiteY246" fmla="*/ 84101 h 801640"/>
                <a:gd name="connsiteX247" fmla="*/ 144579 w 439406"/>
                <a:gd name="connsiteY247" fmla="*/ 65202 h 801640"/>
                <a:gd name="connsiteX248" fmla="*/ 123790 w 439406"/>
                <a:gd name="connsiteY248" fmla="*/ 58587 h 801640"/>
                <a:gd name="connsiteX249" fmla="*/ 102056 w 439406"/>
                <a:gd name="connsiteY249" fmla="*/ 57643 h 801640"/>
                <a:gd name="connsiteX250" fmla="*/ 84101 w 439406"/>
                <a:gd name="connsiteY250" fmla="*/ 71817 h 801640"/>
                <a:gd name="connsiteX251" fmla="*/ 76542 w 439406"/>
                <a:gd name="connsiteY251" fmla="*/ 65202 h 801640"/>
                <a:gd name="connsiteX252" fmla="*/ 58588 w 439406"/>
                <a:gd name="connsiteY252" fmla="*/ 67092 h 801640"/>
                <a:gd name="connsiteX253" fmla="*/ 74652 w 439406"/>
                <a:gd name="connsiteY253" fmla="*/ 56698 h 801640"/>
                <a:gd name="connsiteX254" fmla="*/ 37798 w 439406"/>
                <a:gd name="connsiteY254" fmla="*/ 64257 h 801640"/>
                <a:gd name="connsiteX255" fmla="*/ 88826 w 439406"/>
                <a:gd name="connsiteY255" fmla="*/ 52918 h 801640"/>
                <a:gd name="connsiteX256" fmla="*/ 17009 w 439406"/>
                <a:gd name="connsiteY256" fmla="*/ 67092 h 801640"/>
                <a:gd name="connsiteX257" fmla="*/ 0 w 439406"/>
                <a:gd name="connsiteY257" fmla="*/ 81267 h 801640"/>
                <a:gd name="connsiteX258" fmla="*/ 106780 w 439406"/>
                <a:gd name="connsiteY258" fmla="*/ 74652 h 80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9406" h="801640">
                  <a:moveTo>
                    <a:pt x="106780" y="74652"/>
                  </a:moveTo>
                  <a:cubicBezTo>
                    <a:pt x="130404" y="74652"/>
                    <a:pt x="112450" y="59532"/>
                    <a:pt x="112450" y="58587"/>
                  </a:cubicBezTo>
                  <a:cubicBezTo>
                    <a:pt x="112450" y="58587"/>
                    <a:pt x="120010" y="58587"/>
                    <a:pt x="137019" y="63312"/>
                  </a:cubicBezTo>
                  <a:lnTo>
                    <a:pt x="146469" y="67092"/>
                  </a:lnTo>
                  <a:cubicBezTo>
                    <a:pt x="158753" y="72762"/>
                    <a:pt x="170093" y="79377"/>
                    <a:pt x="181432" y="86936"/>
                  </a:cubicBezTo>
                  <a:cubicBezTo>
                    <a:pt x="188047" y="90716"/>
                    <a:pt x="193717" y="93551"/>
                    <a:pt x="200332" y="98276"/>
                  </a:cubicBezTo>
                  <a:cubicBezTo>
                    <a:pt x="211671" y="103946"/>
                    <a:pt x="222065" y="110560"/>
                    <a:pt x="233405" y="118120"/>
                  </a:cubicBezTo>
                  <a:cubicBezTo>
                    <a:pt x="230570" y="117175"/>
                    <a:pt x="224900" y="115285"/>
                    <a:pt x="215451" y="110560"/>
                  </a:cubicBezTo>
                  <a:cubicBezTo>
                    <a:pt x="185212" y="93551"/>
                    <a:pt x="192772" y="120010"/>
                    <a:pt x="192772" y="119065"/>
                  </a:cubicBezTo>
                  <a:lnTo>
                    <a:pt x="188047" y="110560"/>
                  </a:lnTo>
                  <a:cubicBezTo>
                    <a:pt x="183322" y="111505"/>
                    <a:pt x="170093" y="106780"/>
                    <a:pt x="170093" y="106780"/>
                  </a:cubicBezTo>
                  <a:cubicBezTo>
                    <a:pt x="192772" y="111505"/>
                    <a:pt x="188992" y="101111"/>
                    <a:pt x="188992" y="101111"/>
                  </a:cubicBezTo>
                  <a:cubicBezTo>
                    <a:pt x="161588" y="91661"/>
                    <a:pt x="151194" y="97331"/>
                    <a:pt x="151194" y="97331"/>
                  </a:cubicBezTo>
                  <a:cubicBezTo>
                    <a:pt x="162533" y="85046"/>
                    <a:pt x="204111" y="101111"/>
                    <a:pt x="204111" y="102056"/>
                  </a:cubicBezTo>
                  <a:cubicBezTo>
                    <a:pt x="166313" y="76542"/>
                    <a:pt x="137019" y="85046"/>
                    <a:pt x="131349" y="93551"/>
                  </a:cubicBezTo>
                  <a:cubicBezTo>
                    <a:pt x="124735" y="102056"/>
                    <a:pt x="110560" y="103001"/>
                    <a:pt x="110560" y="103001"/>
                  </a:cubicBezTo>
                  <a:cubicBezTo>
                    <a:pt x="139854" y="106780"/>
                    <a:pt x="188047" y="121900"/>
                    <a:pt x="210726" y="128515"/>
                  </a:cubicBezTo>
                  <a:cubicBezTo>
                    <a:pt x="233405" y="135129"/>
                    <a:pt x="222065" y="114340"/>
                    <a:pt x="222065" y="114340"/>
                  </a:cubicBezTo>
                  <a:cubicBezTo>
                    <a:pt x="222065" y="114340"/>
                    <a:pt x="229625" y="117175"/>
                    <a:pt x="244745" y="126625"/>
                  </a:cubicBezTo>
                  <a:lnTo>
                    <a:pt x="251359" y="132294"/>
                  </a:lnTo>
                  <a:cubicBezTo>
                    <a:pt x="260809" y="141744"/>
                    <a:pt x="269313" y="152138"/>
                    <a:pt x="277818" y="162533"/>
                  </a:cubicBezTo>
                  <a:cubicBezTo>
                    <a:pt x="282543" y="168203"/>
                    <a:pt x="287268" y="172928"/>
                    <a:pt x="291993" y="178597"/>
                  </a:cubicBezTo>
                  <a:cubicBezTo>
                    <a:pt x="300497" y="188047"/>
                    <a:pt x="309002" y="197497"/>
                    <a:pt x="316561" y="207891"/>
                  </a:cubicBezTo>
                  <a:cubicBezTo>
                    <a:pt x="313727" y="206946"/>
                    <a:pt x="309002" y="203166"/>
                    <a:pt x="301442" y="194662"/>
                  </a:cubicBezTo>
                  <a:cubicBezTo>
                    <a:pt x="277818" y="169148"/>
                    <a:pt x="275928" y="197497"/>
                    <a:pt x="275928" y="196552"/>
                  </a:cubicBezTo>
                  <a:cubicBezTo>
                    <a:pt x="275928" y="193717"/>
                    <a:pt x="274983" y="189937"/>
                    <a:pt x="274983" y="187102"/>
                  </a:cubicBezTo>
                  <a:cubicBezTo>
                    <a:pt x="270258" y="187102"/>
                    <a:pt x="258919" y="178597"/>
                    <a:pt x="258919" y="178597"/>
                  </a:cubicBezTo>
                  <a:cubicBezTo>
                    <a:pt x="279708" y="189937"/>
                    <a:pt x="279708" y="178597"/>
                    <a:pt x="279708" y="178597"/>
                  </a:cubicBezTo>
                  <a:cubicBezTo>
                    <a:pt x="257029" y="161588"/>
                    <a:pt x="244745" y="164423"/>
                    <a:pt x="244745" y="164423"/>
                  </a:cubicBezTo>
                  <a:cubicBezTo>
                    <a:pt x="260809" y="155918"/>
                    <a:pt x="294827" y="183322"/>
                    <a:pt x="293882" y="184267"/>
                  </a:cubicBezTo>
                  <a:cubicBezTo>
                    <a:pt x="265534" y="148359"/>
                    <a:pt x="234350" y="147414"/>
                    <a:pt x="225845" y="154028"/>
                  </a:cubicBezTo>
                  <a:cubicBezTo>
                    <a:pt x="216396" y="160643"/>
                    <a:pt x="202221" y="156863"/>
                    <a:pt x="202221" y="157808"/>
                  </a:cubicBezTo>
                  <a:cubicBezTo>
                    <a:pt x="228680" y="170093"/>
                    <a:pt x="269313" y="199386"/>
                    <a:pt x="289158" y="212616"/>
                  </a:cubicBezTo>
                  <a:cubicBezTo>
                    <a:pt x="309002" y="225845"/>
                    <a:pt x="306167" y="202221"/>
                    <a:pt x="306167" y="202221"/>
                  </a:cubicBezTo>
                  <a:cubicBezTo>
                    <a:pt x="306167" y="202221"/>
                    <a:pt x="312782" y="206946"/>
                    <a:pt x="324121" y="222065"/>
                  </a:cubicBezTo>
                  <a:lnTo>
                    <a:pt x="328846" y="229625"/>
                  </a:lnTo>
                  <a:cubicBezTo>
                    <a:pt x="334516" y="241910"/>
                    <a:pt x="339241" y="254194"/>
                    <a:pt x="343965" y="266479"/>
                  </a:cubicBezTo>
                  <a:cubicBezTo>
                    <a:pt x="346800" y="273093"/>
                    <a:pt x="349635" y="279708"/>
                    <a:pt x="352470" y="286323"/>
                  </a:cubicBezTo>
                  <a:cubicBezTo>
                    <a:pt x="358140" y="297662"/>
                    <a:pt x="362865" y="309947"/>
                    <a:pt x="366644" y="322231"/>
                  </a:cubicBezTo>
                  <a:cubicBezTo>
                    <a:pt x="364754" y="320341"/>
                    <a:pt x="360975" y="315616"/>
                    <a:pt x="356250" y="305222"/>
                  </a:cubicBezTo>
                  <a:cubicBezTo>
                    <a:pt x="342075" y="274038"/>
                    <a:pt x="329791" y="299552"/>
                    <a:pt x="329791" y="299552"/>
                  </a:cubicBezTo>
                  <a:cubicBezTo>
                    <a:pt x="330736" y="296717"/>
                    <a:pt x="331681" y="292937"/>
                    <a:pt x="332626" y="290103"/>
                  </a:cubicBezTo>
                  <a:cubicBezTo>
                    <a:pt x="327901" y="288213"/>
                    <a:pt x="320341" y="276873"/>
                    <a:pt x="320341" y="276873"/>
                  </a:cubicBezTo>
                  <a:cubicBezTo>
                    <a:pt x="337351" y="293882"/>
                    <a:pt x="341130" y="282543"/>
                    <a:pt x="341130" y="282543"/>
                  </a:cubicBezTo>
                  <a:cubicBezTo>
                    <a:pt x="325066" y="258919"/>
                    <a:pt x="311837" y="257974"/>
                    <a:pt x="311837" y="257974"/>
                  </a:cubicBezTo>
                  <a:cubicBezTo>
                    <a:pt x="330736" y="254194"/>
                    <a:pt x="354360" y="291992"/>
                    <a:pt x="354360" y="291992"/>
                  </a:cubicBezTo>
                  <a:cubicBezTo>
                    <a:pt x="339241" y="248524"/>
                    <a:pt x="309002" y="239075"/>
                    <a:pt x="297662" y="242855"/>
                  </a:cubicBezTo>
                  <a:cubicBezTo>
                    <a:pt x="286323" y="246634"/>
                    <a:pt x="273093" y="239075"/>
                    <a:pt x="273093" y="239075"/>
                  </a:cubicBezTo>
                  <a:cubicBezTo>
                    <a:pt x="294827" y="258919"/>
                    <a:pt x="324121" y="298607"/>
                    <a:pt x="339241" y="317506"/>
                  </a:cubicBezTo>
                  <a:cubicBezTo>
                    <a:pt x="355305" y="336406"/>
                    <a:pt x="360030" y="312782"/>
                    <a:pt x="360030" y="312782"/>
                  </a:cubicBezTo>
                  <a:cubicBezTo>
                    <a:pt x="360030" y="312782"/>
                    <a:pt x="364754" y="319396"/>
                    <a:pt x="371369" y="337351"/>
                  </a:cubicBezTo>
                  <a:cubicBezTo>
                    <a:pt x="372314" y="340185"/>
                    <a:pt x="372314" y="343020"/>
                    <a:pt x="372314" y="344910"/>
                  </a:cubicBezTo>
                  <a:cubicBezTo>
                    <a:pt x="373259" y="358140"/>
                    <a:pt x="374204" y="371369"/>
                    <a:pt x="374204" y="384598"/>
                  </a:cubicBezTo>
                  <a:cubicBezTo>
                    <a:pt x="375149" y="392158"/>
                    <a:pt x="375149" y="398773"/>
                    <a:pt x="375149" y="406333"/>
                  </a:cubicBezTo>
                  <a:cubicBezTo>
                    <a:pt x="377039" y="419562"/>
                    <a:pt x="377039" y="431846"/>
                    <a:pt x="377039" y="445076"/>
                  </a:cubicBezTo>
                  <a:cubicBezTo>
                    <a:pt x="375149" y="443186"/>
                    <a:pt x="373259" y="437516"/>
                    <a:pt x="372314" y="425232"/>
                  </a:cubicBezTo>
                  <a:cubicBezTo>
                    <a:pt x="368534" y="391213"/>
                    <a:pt x="346800" y="412002"/>
                    <a:pt x="346800" y="411057"/>
                  </a:cubicBezTo>
                  <a:lnTo>
                    <a:pt x="352470" y="402553"/>
                  </a:lnTo>
                  <a:cubicBezTo>
                    <a:pt x="348690" y="399718"/>
                    <a:pt x="343965" y="385543"/>
                    <a:pt x="343965" y="385543"/>
                  </a:cubicBezTo>
                  <a:cubicBezTo>
                    <a:pt x="355305" y="407278"/>
                    <a:pt x="362865" y="397828"/>
                    <a:pt x="363809" y="397828"/>
                  </a:cubicBezTo>
                  <a:cubicBezTo>
                    <a:pt x="355305" y="370424"/>
                    <a:pt x="342075" y="365699"/>
                    <a:pt x="342075" y="365699"/>
                  </a:cubicBezTo>
                  <a:cubicBezTo>
                    <a:pt x="362865" y="368534"/>
                    <a:pt x="373259" y="411057"/>
                    <a:pt x="373259" y="411057"/>
                  </a:cubicBezTo>
                  <a:cubicBezTo>
                    <a:pt x="373259" y="365699"/>
                    <a:pt x="345855" y="346800"/>
                    <a:pt x="333571" y="346800"/>
                  </a:cubicBezTo>
                  <a:cubicBezTo>
                    <a:pt x="320341" y="346800"/>
                    <a:pt x="309947" y="336406"/>
                    <a:pt x="309947" y="336406"/>
                  </a:cubicBezTo>
                  <a:cubicBezTo>
                    <a:pt x="324121" y="360975"/>
                    <a:pt x="340185" y="408222"/>
                    <a:pt x="349635" y="430902"/>
                  </a:cubicBezTo>
                  <a:cubicBezTo>
                    <a:pt x="359085" y="453581"/>
                    <a:pt x="372314" y="433736"/>
                    <a:pt x="372314" y="432791"/>
                  </a:cubicBezTo>
                  <a:cubicBezTo>
                    <a:pt x="372314" y="432791"/>
                    <a:pt x="375149" y="441296"/>
                    <a:pt x="375149" y="461140"/>
                  </a:cubicBezTo>
                  <a:lnTo>
                    <a:pt x="374204" y="468700"/>
                  </a:lnTo>
                  <a:cubicBezTo>
                    <a:pt x="371369" y="481929"/>
                    <a:pt x="367589" y="494214"/>
                    <a:pt x="362865" y="507443"/>
                  </a:cubicBezTo>
                  <a:cubicBezTo>
                    <a:pt x="360975" y="514058"/>
                    <a:pt x="359085" y="521618"/>
                    <a:pt x="357195" y="528232"/>
                  </a:cubicBezTo>
                  <a:cubicBezTo>
                    <a:pt x="354360" y="540517"/>
                    <a:pt x="350580" y="553746"/>
                    <a:pt x="346800" y="566031"/>
                  </a:cubicBezTo>
                  <a:cubicBezTo>
                    <a:pt x="345855" y="563196"/>
                    <a:pt x="345855" y="557526"/>
                    <a:pt x="347745" y="545242"/>
                  </a:cubicBezTo>
                  <a:cubicBezTo>
                    <a:pt x="355305" y="512168"/>
                    <a:pt x="326011" y="523507"/>
                    <a:pt x="326011" y="523507"/>
                  </a:cubicBezTo>
                  <a:lnTo>
                    <a:pt x="334516" y="517838"/>
                  </a:lnTo>
                  <a:cubicBezTo>
                    <a:pt x="330736" y="513113"/>
                    <a:pt x="331681" y="499884"/>
                    <a:pt x="331681" y="499884"/>
                  </a:cubicBezTo>
                  <a:cubicBezTo>
                    <a:pt x="335461" y="523507"/>
                    <a:pt x="347745" y="517838"/>
                    <a:pt x="347745" y="517838"/>
                  </a:cubicBezTo>
                  <a:cubicBezTo>
                    <a:pt x="347745" y="488544"/>
                    <a:pt x="336406" y="480039"/>
                    <a:pt x="336406" y="480039"/>
                  </a:cubicBezTo>
                  <a:cubicBezTo>
                    <a:pt x="356250" y="489489"/>
                    <a:pt x="354360" y="533902"/>
                    <a:pt x="353415" y="533902"/>
                  </a:cubicBezTo>
                  <a:cubicBezTo>
                    <a:pt x="368534" y="490434"/>
                    <a:pt x="346800" y="463975"/>
                    <a:pt x="333571" y="460195"/>
                  </a:cubicBezTo>
                  <a:cubicBezTo>
                    <a:pt x="320341" y="455470"/>
                    <a:pt x="312782" y="442241"/>
                    <a:pt x="312782" y="442241"/>
                  </a:cubicBezTo>
                  <a:cubicBezTo>
                    <a:pt x="318451" y="470590"/>
                    <a:pt x="320341" y="518783"/>
                    <a:pt x="322231" y="544297"/>
                  </a:cubicBezTo>
                  <a:cubicBezTo>
                    <a:pt x="325066" y="568866"/>
                    <a:pt x="344910" y="554691"/>
                    <a:pt x="344910" y="554691"/>
                  </a:cubicBezTo>
                  <a:cubicBezTo>
                    <a:pt x="344910" y="554691"/>
                    <a:pt x="344910" y="564141"/>
                    <a:pt x="339241" y="583040"/>
                  </a:cubicBezTo>
                  <a:lnTo>
                    <a:pt x="336406" y="588710"/>
                  </a:lnTo>
                  <a:cubicBezTo>
                    <a:pt x="328846" y="600049"/>
                    <a:pt x="321286" y="610444"/>
                    <a:pt x="312782" y="620838"/>
                  </a:cubicBezTo>
                  <a:cubicBezTo>
                    <a:pt x="309002" y="626508"/>
                    <a:pt x="304277" y="632178"/>
                    <a:pt x="300497" y="638793"/>
                  </a:cubicBezTo>
                  <a:cubicBezTo>
                    <a:pt x="293882" y="650132"/>
                    <a:pt x="286323" y="660527"/>
                    <a:pt x="278763" y="670921"/>
                  </a:cubicBezTo>
                  <a:cubicBezTo>
                    <a:pt x="278763" y="668086"/>
                    <a:pt x="279708" y="661472"/>
                    <a:pt x="286323" y="651077"/>
                  </a:cubicBezTo>
                  <a:cubicBezTo>
                    <a:pt x="304277" y="621783"/>
                    <a:pt x="271203" y="621783"/>
                    <a:pt x="271203" y="621783"/>
                  </a:cubicBezTo>
                  <a:cubicBezTo>
                    <a:pt x="274983" y="620838"/>
                    <a:pt x="278763" y="619893"/>
                    <a:pt x="281598" y="619893"/>
                  </a:cubicBezTo>
                  <a:cubicBezTo>
                    <a:pt x="279708" y="614224"/>
                    <a:pt x="284433" y="600994"/>
                    <a:pt x="284433" y="600994"/>
                  </a:cubicBezTo>
                  <a:cubicBezTo>
                    <a:pt x="281598" y="625563"/>
                    <a:pt x="294827" y="624618"/>
                    <a:pt x="294827" y="623673"/>
                  </a:cubicBezTo>
                  <a:cubicBezTo>
                    <a:pt x="304277" y="596269"/>
                    <a:pt x="294827" y="583040"/>
                    <a:pt x="294827" y="583985"/>
                  </a:cubicBezTo>
                  <a:cubicBezTo>
                    <a:pt x="312782" y="600049"/>
                    <a:pt x="296717" y="641627"/>
                    <a:pt x="295772" y="641627"/>
                  </a:cubicBezTo>
                  <a:cubicBezTo>
                    <a:pt x="324121" y="605719"/>
                    <a:pt x="310892" y="572645"/>
                    <a:pt x="298607" y="564141"/>
                  </a:cubicBezTo>
                  <a:cubicBezTo>
                    <a:pt x="286323" y="554691"/>
                    <a:pt x="283488" y="539572"/>
                    <a:pt x="283488" y="540517"/>
                  </a:cubicBezTo>
                  <a:cubicBezTo>
                    <a:pt x="280653" y="568866"/>
                    <a:pt x="267424" y="615169"/>
                    <a:pt x="262699" y="640682"/>
                  </a:cubicBezTo>
                  <a:cubicBezTo>
                    <a:pt x="257974" y="666196"/>
                    <a:pt x="282543" y="659582"/>
                    <a:pt x="282543" y="658637"/>
                  </a:cubicBezTo>
                  <a:cubicBezTo>
                    <a:pt x="282543" y="658637"/>
                    <a:pt x="279708" y="668086"/>
                    <a:pt x="268369" y="684151"/>
                  </a:cubicBezTo>
                  <a:lnTo>
                    <a:pt x="263644" y="688875"/>
                  </a:lnTo>
                  <a:cubicBezTo>
                    <a:pt x="253249" y="697380"/>
                    <a:pt x="241910" y="704940"/>
                    <a:pt x="230570" y="711554"/>
                  </a:cubicBezTo>
                  <a:cubicBezTo>
                    <a:pt x="224900" y="716279"/>
                    <a:pt x="219231" y="720059"/>
                    <a:pt x="213561" y="724784"/>
                  </a:cubicBezTo>
                  <a:cubicBezTo>
                    <a:pt x="204111" y="733289"/>
                    <a:pt x="193717" y="740848"/>
                    <a:pt x="182377" y="748408"/>
                  </a:cubicBezTo>
                  <a:cubicBezTo>
                    <a:pt x="183322" y="745573"/>
                    <a:pt x="186157" y="739903"/>
                    <a:pt x="195607" y="731399"/>
                  </a:cubicBezTo>
                  <a:cubicBezTo>
                    <a:pt x="221121" y="708720"/>
                    <a:pt x="188992" y="697380"/>
                    <a:pt x="188992" y="696435"/>
                  </a:cubicBezTo>
                  <a:cubicBezTo>
                    <a:pt x="192772" y="697380"/>
                    <a:pt x="196552" y="697380"/>
                    <a:pt x="200332" y="698325"/>
                  </a:cubicBezTo>
                  <a:cubicBezTo>
                    <a:pt x="200332" y="692655"/>
                    <a:pt x="207891" y="681316"/>
                    <a:pt x="207891" y="681316"/>
                  </a:cubicBezTo>
                  <a:cubicBezTo>
                    <a:pt x="198441" y="703995"/>
                    <a:pt x="211671" y="707775"/>
                    <a:pt x="211671" y="707775"/>
                  </a:cubicBezTo>
                  <a:cubicBezTo>
                    <a:pt x="228680" y="684151"/>
                    <a:pt x="223010" y="668086"/>
                    <a:pt x="223955" y="668086"/>
                  </a:cubicBezTo>
                  <a:cubicBezTo>
                    <a:pt x="237185" y="690765"/>
                    <a:pt x="208836" y="724784"/>
                    <a:pt x="207891" y="724784"/>
                  </a:cubicBezTo>
                  <a:cubicBezTo>
                    <a:pt x="246634" y="700215"/>
                    <a:pt x="242855" y="662417"/>
                    <a:pt x="233405" y="649187"/>
                  </a:cubicBezTo>
                  <a:cubicBezTo>
                    <a:pt x="223955" y="635013"/>
                    <a:pt x="224900" y="619893"/>
                    <a:pt x="224900" y="619893"/>
                  </a:cubicBezTo>
                  <a:cubicBezTo>
                    <a:pt x="213561" y="645407"/>
                    <a:pt x="188047" y="686986"/>
                    <a:pt x="175763" y="708720"/>
                  </a:cubicBezTo>
                  <a:cubicBezTo>
                    <a:pt x="163478" y="731399"/>
                    <a:pt x="189937" y="735178"/>
                    <a:pt x="189937" y="734233"/>
                  </a:cubicBezTo>
                  <a:cubicBezTo>
                    <a:pt x="189937" y="734233"/>
                    <a:pt x="184267" y="742738"/>
                    <a:pt x="168203" y="755023"/>
                  </a:cubicBezTo>
                  <a:lnTo>
                    <a:pt x="162533" y="756913"/>
                  </a:lnTo>
                  <a:cubicBezTo>
                    <a:pt x="149304" y="760692"/>
                    <a:pt x="137019" y="764472"/>
                    <a:pt x="123790" y="767307"/>
                  </a:cubicBezTo>
                  <a:cubicBezTo>
                    <a:pt x="117175" y="770142"/>
                    <a:pt x="110560" y="772032"/>
                    <a:pt x="103001" y="773922"/>
                  </a:cubicBezTo>
                  <a:cubicBezTo>
                    <a:pt x="103001" y="773922"/>
                    <a:pt x="84101" y="778647"/>
                    <a:pt x="61422" y="781481"/>
                  </a:cubicBezTo>
                  <a:cubicBezTo>
                    <a:pt x="39688" y="784316"/>
                    <a:pt x="14174" y="782426"/>
                    <a:pt x="4725" y="778647"/>
                  </a:cubicBezTo>
                  <a:cubicBezTo>
                    <a:pt x="4725" y="778647"/>
                    <a:pt x="9450" y="781481"/>
                    <a:pt x="9450" y="785261"/>
                  </a:cubicBezTo>
                  <a:cubicBezTo>
                    <a:pt x="9450" y="786206"/>
                    <a:pt x="70872" y="787151"/>
                    <a:pt x="103946" y="775812"/>
                  </a:cubicBezTo>
                  <a:lnTo>
                    <a:pt x="109615" y="773922"/>
                  </a:lnTo>
                  <a:cubicBezTo>
                    <a:pt x="130404" y="772032"/>
                    <a:pt x="140799" y="772032"/>
                    <a:pt x="140799" y="772032"/>
                  </a:cubicBezTo>
                  <a:cubicBezTo>
                    <a:pt x="141744" y="772032"/>
                    <a:pt x="123790" y="795656"/>
                    <a:pt x="152139" y="800381"/>
                  </a:cubicBezTo>
                  <a:cubicBezTo>
                    <a:pt x="181432" y="806050"/>
                    <a:pt x="246634" y="791876"/>
                    <a:pt x="283488" y="772032"/>
                  </a:cubicBezTo>
                  <a:cubicBezTo>
                    <a:pt x="283488" y="772032"/>
                    <a:pt x="263644" y="774867"/>
                    <a:pt x="250414" y="762582"/>
                  </a:cubicBezTo>
                  <a:cubicBezTo>
                    <a:pt x="236240" y="750298"/>
                    <a:pt x="201276" y="742738"/>
                    <a:pt x="160643" y="762582"/>
                  </a:cubicBezTo>
                  <a:cubicBezTo>
                    <a:pt x="160643" y="763527"/>
                    <a:pt x="205056" y="753133"/>
                    <a:pt x="224900" y="770142"/>
                  </a:cubicBezTo>
                  <a:cubicBezTo>
                    <a:pt x="224900" y="770142"/>
                    <a:pt x="209781" y="762582"/>
                    <a:pt x="178597" y="768252"/>
                  </a:cubicBezTo>
                  <a:cubicBezTo>
                    <a:pt x="178597" y="768252"/>
                    <a:pt x="173873" y="784316"/>
                    <a:pt x="203166" y="783371"/>
                  </a:cubicBezTo>
                  <a:cubicBezTo>
                    <a:pt x="203166" y="783371"/>
                    <a:pt x="186157" y="787151"/>
                    <a:pt x="180487" y="784316"/>
                  </a:cubicBezTo>
                  <a:lnTo>
                    <a:pt x="174817" y="795656"/>
                  </a:lnTo>
                  <a:cubicBezTo>
                    <a:pt x="175763" y="795656"/>
                    <a:pt x="182377" y="760692"/>
                    <a:pt x="147414" y="770142"/>
                  </a:cubicBezTo>
                  <a:cubicBezTo>
                    <a:pt x="134184" y="772977"/>
                    <a:pt x="127570" y="770142"/>
                    <a:pt x="124735" y="769197"/>
                  </a:cubicBezTo>
                  <a:cubicBezTo>
                    <a:pt x="137964" y="766362"/>
                    <a:pt x="150249" y="762582"/>
                    <a:pt x="162533" y="758802"/>
                  </a:cubicBezTo>
                  <a:cubicBezTo>
                    <a:pt x="169148" y="755968"/>
                    <a:pt x="175763" y="752188"/>
                    <a:pt x="182377" y="749353"/>
                  </a:cubicBezTo>
                  <a:cubicBezTo>
                    <a:pt x="193717" y="741793"/>
                    <a:pt x="204111" y="733289"/>
                    <a:pt x="214506" y="724784"/>
                  </a:cubicBezTo>
                  <a:lnTo>
                    <a:pt x="219231" y="721004"/>
                  </a:lnTo>
                  <a:cubicBezTo>
                    <a:pt x="237185" y="712499"/>
                    <a:pt x="246634" y="708720"/>
                    <a:pt x="246634" y="708720"/>
                  </a:cubicBezTo>
                  <a:cubicBezTo>
                    <a:pt x="246634" y="708720"/>
                    <a:pt x="237185" y="735178"/>
                    <a:pt x="265534" y="729509"/>
                  </a:cubicBezTo>
                  <a:cubicBezTo>
                    <a:pt x="293882" y="724784"/>
                    <a:pt x="349635" y="689820"/>
                    <a:pt x="377039" y="659582"/>
                  </a:cubicBezTo>
                  <a:cubicBezTo>
                    <a:pt x="377039" y="659582"/>
                    <a:pt x="360030" y="669031"/>
                    <a:pt x="344910" y="662417"/>
                  </a:cubicBezTo>
                  <a:cubicBezTo>
                    <a:pt x="328846" y="655802"/>
                    <a:pt x="294827" y="661472"/>
                    <a:pt x="263644" y="693600"/>
                  </a:cubicBezTo>
                  <a:cubicBezTo>
                    <a:pt x="263644" y="694545"/>
                    <a:pt x="302387" y="669976"/>
                    <a:pt x="325066" y="677536"/>
                  </a:cubicBezTo>
                  <a:cubicBezTo>
                    <a:pt x="325066" y="677536"/>
                    <a:pt x="309002" y="675646"/>
                    <a:pt x="282543" y="691710"/>
                  </a:cubicBezTo>
                  <a:cubicBezTo>
                    <a:pt x="282543" y="691710"/>
                    <a:pt x="282543" y="707775"/>
                    <a:pt x="309947" y="696435"/>
                  </a:cubicBezTo>
                  <a:cubicBezTo>
                    <a:pt x="309947" y="696435"/>
                    <a:pt x="295772" y="705885"/>
                    <a:pt x="289158" y="704940"/>
                  </a:cubicBezTo>
                  <a:lnTo>
                    <a:pt x="287268" y="717224"/>
                  </a:lnTo>
                  <a:cubicBezTo>
                    <a:pt x="287268" y="716279"/>
                    <a:pt x="284433" y="684151"/>
                    <a:pt x="255139" y="703995"/>
                  </a:cubicBezTo>
                  <a:cubicBezTo>
                    <a:pt x="243800" y="710609"/>
                    <a:pt x="237185" y="710609"/>
                    <a:pt x="234350" y="710609"/>
                  </a:cubicBezTo>
                  <a:cubicBezTo>
                    <a:pt x="245689" y="703995"/>
                    <a:pt x="256084" y="696435"/>
                    <a:pt x="266479" y="687930"/>
                  </a:cubicBezTo>
                  <a:cubicBezTo>
                    <a:pt x="272148" y="683206"/>
                    <a:pt x="276873" y="677536"/>
                    <a:pt x="282543" y="671866"/>
                  </a:cubicBezTo>
                  <a:cubicBezTo>
                    <a:pt x="291048" y="661472"/>
                    <a:pt x="298607" y="650132"/>
                    <a:pt x="305222" y="637848"/>
                  </a:cubicBezTo>
                  <a:lnTo>
                    <a:pt x="309002" y="633123"/>
                  </a:lnTo>
                  <a:cubicBezTo>
                    <a:pt x="323176" y="618948"/>
                    <a:pt x="330736" y="613279"/>
                    <a:pt x="330736" y="613279"/>
                  </a:cubicBezTo>
                  <a:cubicBezTo>
                    <a:pt x="330736" y="613279"/>
                    <a:pt x="329791" y="640682"/>
                    <a:pt x="353415" y="625563"/>
                  </a:cubicBezTo>
                  <a:cubicBezTo>
                    <a:pt x="377984" y="611389"/>
                    <a:pt x="417672" y="560361"/>
                    <a:pt x="432791" y="522563"/>
                  </a:cubicBezTo>
                  <a:cubicBezTo>
                    <a:pt x="432791" y="522563"/>
                    <a:pt x="420507" y="537682"/>
                    <a:pt x="404443" y="535792"/>
                  </a:cubicBezTo>
                  <a:cubicBezTo>
                    <a:pt x="388378" y="534847"/>
                    <a:pt x="360030" y="551856"/>
                    <a:pt x="340185" y="592490"/>
                  </a:cubicBezTo>
                  <a:cubicBezTo>
                    <a:pt x="341130" y="592490"/>
                    <a:pt x="367589" y="556581"/>
                    <a:pt x="390268" y="556581"/>
                  </a:cubicBezTo>
                  <a:cubicBezTo>
                    <a:pt x="390268" y="556581"/>
                    <a:pt x="376094" y="560361"/>
                    <a:pt x="356250" y="583985"/>
                  </a:cubicBezTo>
                  <a:cubicBezTo>
                    <a:pt x="356250" y="583985"/>
                    <a:pt x="360975" y="598159"/>
                    <a:pt x="381764" y="579260"/>
                  </a:cubicBezTo>
                  <a:cubicBezTo>
                    <a:pt x="381764" y="579260"/>
                    <a:pt x="371369" y="592490"/>
                    <a:pt x="365699" y="593435"/>
                  </a:cubicBezTo>
                  <a:lnTo>
                    <a:pt x="367589" y="605719"/>
                  </a:lnTo>
                  <a:cubicBezTo>
                    <a:pt x="367589" y="604774"/>
                    <a:pt x="356250" y="575480"/>
                    <a:pt x="335461" y="604774"/>
                  </a:cubicBezTo>
                  <a:cubicBezTo>
                    <a:pt x="326956" y="615169"/>
                    <a:pt x="321286" y="617058"/>
                    <a:pt x="318451" y="618003"/>
                  </a:cubicBezTo>
                  <a:cubicBezTo>
                    <a:pt x="326956" y="607609"/>
                    <a:pt x="334516" y="597214"/>
                    <a:pt x="341130" y="586820"/>
                  </a:cubicBezTo>
                  <a:cubicBezTo>
                    <a:pt x="344910" y="580205"/>
                    <a:pt x="347745" y="573590"/>
                    <a:pt x="350580" y="566976"/>
                  </a:cubicBezTo>
                  <a:cubicBezTo>
                    <a:pt x="355305" y="553746"/>
                    <a:pt x="358140" y="540517"/>
                    <a:pt x="361919" y="528232"/>
                  </a:cubicBezTo>
                  <a:cubicBezTo>
                    <a:pt x="362865" y="526342"/>
                    <a:pt x="362865" y="523507"/>
                    <a:pt x="363809" y="521618"/>
                  </a:cubicBezTo>
                  <a:cubicBezTo>
                    <a:pt x="372314" y="503663"/>
                    <a:pt x="377039" y="496104"/>
                    <a:pt x="377039" y="496104"/>
                  </a:cubicBezTo>
                  <a:cubicBezTo>
                    <a:pt x="377039" y="496104"/>
                    <a:pt x="383654" y="522563"/>
                    <a:pt x="400663" y="499884"/>
                  </a:cubicBezTo>
                  <a:cubicBezTo>
                    <a:pt x="418617" y="478149"/>
                    <a:pt x="437516" y="417672"/>
                    <a:pt x="439406" y="377984"/>
                  </a:cubicBezTo>
                  <a:cubicBezTo>
                    <a:pt x="439406" y="377984"/>
                    <a:pt x="432791" y="395938"/>
                    <a:pt x="419562" y="399718"/>
                  </a:cubicBezTo>
                  <a:cubicBezTo>
                    <a:pt x="405388" y="404443"/>
                    <a:pt x="385543" y="429012"/>
                    <a:pt x="380819" y="473425"/>
                  </a:cubicBezTo>
                  <a:cubicBezTo>
                    <a:pt x="381764" y="473425"/>
                    <a:pt x="394993" y="430902"/>
                    <a:pt x="413892" y="423342"/>
                  </a:cubicBezTo>
                  <a:cubicBezTo>
                    <a:pt x="413892" y="423342"/>
                    <a:pt x="402553" y="431846"/>
                    <a:pt x="392158" y="461140"/>
                  </a:cubicBezTo>
                  <a:cubicBezTo>
                    <a:pt x="392158" y="461140"/>
                    <a:pt x="400663" y="473425"/>
                    <a:pt x="412947" y="447911"/>
                  </a:cubicBezTo>
                  <a:cubicBezTo>
                    <a:pt x="412947" y="447911"/>
                    <a:pt x="408223" y="463975"/>
                    <a:pt x="403498" y="466810"/>
                  </a:cubicBezTo>
                  <a:cubicBezTo>
                    <a:pt x="405388" y="470590"/>
                    <a:pt x="407278" y="473425"/>
                    <a:pt x="408223" y="477205"/>
                  </a:cubicBezTo>
                  <a:cubicBezTo>
                    <a:pt x="408223" y="476260"/>
                    <a:pt x="389323" y="453581"/>
                    <a:pt x="379874" y="487599"/>
                  </a:cubicBezTo>
                  <a:cubicBezTo>
                    <a:pt x="375149" y="499884"/>
                    <a:pt x="371369" y="504608"/>
                    <a:pt x="368534" y="505553"/>
                  </a:cubicBezTo>
                  <a:cubicBezTo>
                    <a:pt x="372314" y="493269"/>
                    <a:pt x="376094" y="480984"/>
                    <a:pt x="379874" y="468700"/>
                  </a:cubicBezTo>
                  <a:cubicBezTo>
                    <a:pt x="380819" y="461140"/>
                    <a:pt x="381764" y="454525"/>
                    <a:pt x="382709" y="446966"/>
                  </a:cubicBezTo>
                  <a:cubicBezTo>
                    <a:pt x="382709" y="433736"/>
                    <a:pt x="381764" y="419562"/>
                    <a:pt x="380819" y="406333"/>
                  </a:cubicBezTo>
                  <a:lnTo>
                    <a:pt x="380819" y="398773"/>
                  </a:lnTo>
                  <a:cubicBezTo>
                    <a:pt x="382709" y="379874"/>
                    <a:pt x="384599" y="370424"/>
                    <a:pt x="384599" y="370424"/>
                  </a:cubicBezTo>
                  <a:cubicBezTo>
                    <a:pt x="384599" y="370424"/>
                    <a:pt x="398773" y="393103"/>
                    <a:pt x="406333" y="366644"/>
                  </a:cubicBezTo>
                  <a:cubicBezTo>
                    <a:pt x="414837" y="340185"/>
                    <a:pt x="412947" y="277818"/>
                    <a:pt x="401608" y="240020"/>
                  </a:cubicBezTo>
                  <a:cubicBezTo>
                    <a:pt x="401608" y="240020"/>
                    <a:pt x="401608" y="258919"/>
                    <a:pt x="391213" y="266479"/>
                  </a:cubicBezTo>
                  <a:cubicBezTo>
                    <a:pt x="380819" y="274983"/>
                    <a:pt x="372314" y="304277"/>
                    <a:pt x="380819" y="348690"/>
                  </a:cubicBezTo>
                  <a:cubicBezTo>
                    <a:pt x="381764" y="348690"/>
                    <a:pt x="379874" y="304277"/>
                    <a:pt x="394048" y="291047"/>
                  </a:cubicBezTo>
                  <a:cubicBezTo>
                    <a:pt x="394048" y="291047"/>
                    <a:pt x="386488" y="302387"/>
                    <a:pt x="386488" y="332626"/>
                  </a:cubicBezTo>
                  <a:cubicBezTo>
                    <a:pt x="386488" y="332626"/>
                    <a:pt x="397828" y="341130"/>
                    <a:pt x="400663" y="313727"/>
                  </a:cubicBezTo>
                  <a:cubicBezTo>
                    <a:pt x="400663" y="313727"/>
                    <a:pt x="401608" y="329791"/>
                    <a:pt x="397828" y="334516"/>
                  </a:cubicBezTo>
                  <a:lnTo>
                    <a:pt x="405388" y="343020"/>
                  </a:lnTo>
                  <a:cubicBezTo>
                    <a:pt x="405388" y="343020"/>
                    <a:pt x="381764" y="326011"/>
                    <a:pt x="383654" y="361919"/>
                  </a:cubicBezTo>
                  <a:cubicBezTo>
                    <a:pt x="383654" y="374204"/>
                    <a:pt x="380819" y="379874"/>
                    <a:pt x="379874" y="382709"/>
                  </a:cubicBezTo>
                  <a:cubicBezTo>
                    <a:pt x="379874" y="369479"/>
                    <a:pt x="378929" y="357195"/>
                    <a:pt x="377984" y="343965"/>
                  </a:cubicBezTo>
                  <a:cubicBezTo>
                    <a:pt x="377039" y="336406"/>
                    <a:pt x="375149" y="329791"/>
                    <a:pt x="373259" y="322231"/>
                  </a:cubicBezTo>
                  <a:cubicBezTo>
                    <a:pt x="368534" y="309002"/>
                    <a:pt x="363809" y="296717"/>
                    <a:pt x="358140" y="284433"/>
                  </a:cubicBezTo>
                  <a:lnTo>
                    <a:pt x="350580" y="275928"/>
                  </a:lnTo>
                  <a:cubicBezTo>
                    <a:pt x="345855" y="257974"/>
                    <a:pt x="343965" y="249469"/>
                    <a:pt x="344910" y="249469"/>
                  </a:cubicBezTo>
                  <a:cubicBezTo>
                    <a:pt x="344910" y="249469"/>
                    <a:pt x="364754" y="266479"/>
                    <a:pt x="362865" y="240020"/>
                  </a:cubicBezTo>
                  <a:cubicBezTo>
                    <a:pt x="361919" y="212616"/>
                    <a:pt x="339241" y="155918"/>
                    <a:pt x="316561" y="123790"/>
                  </a:cubicBezTo>
                  <a:cubicBezTo>
                    <a:pt x="316561" y="123790"/>
                    <a:pt x="323176" y="140799"/>
                    <a:pt x="316561" y="151194"/>
                  </a:cubicBezTo>
                  <a:cubicBezTo>
                    <a:pt x="309947" y="161588"/>
                    <a:pt x="311837" y="190882"/>
                    <a:pt x="335461" y="230570"/>
                  </a:cubicBezTo>
                  <a:cubicBezTo>
                    <a:pt x="336406" y="230570"/>
                    <a:pt x="319396" y="188992"/>
                    <a:pt x="327901" y="172928"/>
                  </a:cubicBezTo>
                  <a:cubicBezTo>
                    <a:pt x="327901" y="172928"/>
                    <a:pt x="325066" y="185212"/>
                    <a:pt x="335461" y="213561"/>
                  </a:cubicBezTo>
                  <a:cubicBezTo>
                    <a:pt x="335461" y="213561"/>
                    <a:pt x="347745" y="218286"/>
                    <a:pt x="341130" y="191827"/>
                  </a:cubicBezTo>
                  <a:cubicBezTo>
                    <a:pt x="341130" y="191827"/>
                    <a:pt x="347745" y="206946"/>
                    <a:pt x="345855" y="211671"/>
                  </a:cubicBezTo>
                  <a:lnTo>
                    <a:pt x="355305" y="217341"/>
                  </a:lnTo>
                  <a:cubicBezTo>
                    <a:pt x="355305" y="217341"/>
                    <a:pt x="328846" y="208836"/>
                    <a:pt x="342075" y="240965"/>
                  </a:cubicBezTo>
                  <a:cubicBezTo>
                    <a:pt x="345855" y="252304"/>
                    <a:pt x="345855" y="258919"/>
                    <a:pt x="345855" y="261754"/>
                  </a:cubicBezTo>
                  <a:cubicBezTo>
                    <a:pt x="342075" y="249469"/>
                    <a:pt x="336406" y="238130"/>
                    <a:pt x="331681" y="225845"/>
                  </a:cubicBezTo>
                  <a:cubicBezTo>
                    <a:pt x="327901" y="219231"/>
                    <a:pt x="324121" y="213561"/>
                    <a:pt x="320341" y="206946"/>
                  </a:cubicBezTo>
                  <a:cubicBezTo>
                    <a:pt x="311837" y="195607"/>
                    <a:pt x="303332" y="186157"/>
                    <a:pt x="293882" y="175762"/>
                  </a:cubicBezTo>
                  <a:cubicBezTo>
                    <a:pt x="291993" y="173873"/>
                    <a:pt x="290103" y="171038"/>
                    <a:pt x="288213" y="169148"/>
                  </a:cubicBezTo>
                  <a:cubicBezTo>
                    <a:pt x="277818" y="154028"/>
                    <a:pt x="274038" y="146469"/>
                    <a:pt x="274038" y="146469"/>
                  </a:cubicBezTo>
                  <a:cubicBezTo>
                    <a:pt x="274038" y="146469"/>
                    <a:pt x="297662" y="156863"/>
                    <a:pt x="286323" y="132294"/>
                  </a:cubicBezTo>
                  <a:cubicBezTo>
                    <a:pt x="275928" y="107725"/>
                    <a:pt x="235295" y="61422"/>
                    <a:pt x="204111" y="39688"/>
                  </a:cubicBezTo>
                  <a:cubicBezTo>
                    <a:pt x="204111" y="39688"/>
                    <a:pt x="215451" y="52918"/>
                    <a:pt x="212616" y="64257"/>
                  </a:cubicBezTo>
                  <a:cubicBezTo>
                    <a:pt x="209781" y="75597"/>
                    <a:pt x="223010" y="102056"/>
                    <a:pt x="257029" y="131349"/>
                  </a:cubicBezTo>
                  <a:cubicBezTo>
                    <a:pt x="257029" y="131349"/>
                    <a:pt x="227735" y="97331"/>
                    <a:pt x="229625" y="81267"/>
                  </a:cubicBezTo>
                  <a:cubicBezTo>
                    <a:pt x="229625" y="81267"/>
                    <a:pt x="231515" y="92606"/>
                    <a:pt x="251359" y="116230"/>
                  </a:cubicBezTo>
                  <a:cubicBezTo>
                    <a:pt x="251359" y="116230"/>
                    <a:pt x="264589" y="117175"/>
                    <a:pt x="249469" y="95441"/>
                  </a:cubicBezTo>
                  <a:cubicBezTo>
                    <a:pt x="249469" y="95441"/>
                    <a:pt x="259864" y="107725"/>
                    <a:pt x="260809" y="112450"/>
                  </a:cubicBezTo>
                  <a:lnTo>
                    <a:pt x="271203" y="115285"/>
                  </a:lnTo>
                  <a:cubicBezTo>
                    <a:pt x="271203" y="115285"/>
                    <a:pt x="243800" y="114340"/>
                    <a:pt x="267424" y="140799"/>
                  </a:cubicBezTo>
                  <a:cubicBezTo>
                    <a:pt x="274983" y="150249"/>
                    <a:pt x="276873" y="155918"/>
                    <a:pt x="277818" y="158753"/>
                  </a:cubicBezTo>
                  <a:cubicBezTo>
                    <a:pt x="270258" y="148359"/>
                    <a:pt x="261754" y="138909"/>
                    <a:pt x="252304" y="130404"/>
                  </a:cubicBezTo>
                  <a:cubicBezTo>
                    <a:pt x="246634" y="125680"/>
                    <a:pt x="240965" y="120955"/>
                    <a:pt x="235295" y="116230"/>
                  </a:cubicBezTo>
                  <a:cubicBezTo>
                    <a:pt x="223955" y="108670"/>
                    <a:pt x="212616" y="101111"/>
                    <a:pt x="200332" y="95441"/>
                  </a:cubicBezTo>
                  <a:cubicBezTo>
                    <a:pt x="197497" y="93551"/>
                    <a:pt x="194662" y="91661"/>
                    <a:pt x="191827" y="90716"/>
                  </a:cubicBezTo>
                  <a:cubicBezTo>
                    <a:pt x="177652" y="80322"/>
                    <a:pt x="171038" y="74652"/>
                    <a:pt x="171038" y="74652"/>
                  </a:cubicBezTo>
                  <a:cubicBezTo>
                    <a:pt x="171038" y="74652"/>
                    <a:pt x="196552" y="77487"/>
                    <a:pt x="177652" y="58587"/>
                  </a:cubicBezTo>
                  <a:cubicBezTo>
                    <a:pt x="159698" y="38743"/>
                    <a:pt x="106780" y="9450"/>
                    <a:pt x="69927" y="0"/>
                  </a:cubicBezTo>
                  <a:cubicBezTo>
                    <a:pt x="69927" y="0"/>
                    <a:pt x="85046" y="8505"/>
                    <a:pt x="85991" y="18899"/>
                  </a:cubicBezTo>
                  <a:cubicBezTo>
                    <a:pt x="87881" y="30239"/>
                    <a:pt x="107725" y="49138"/>
                    <a:pt x="150249" y="65202"/>
                  </a:cubicBezTo>
                  <a:cubicBezTo>
                    <a:pt x="150249" y="64257"/>
                    <a:pt x="111505" y="43468"/>
                    <a:pt x="107725" y="28349"/>
                  </a:cubicBezTo>
                  <a:cubicBezTo>
                    <a:pt x="107725" y="28349"/>
                    <a:pt x="113395" y="37798"/>
                    <a:pt x="139854" y="53863"/>
                  </a:cubicBezTo>
                  <a:cubicBezTo>
                    <a:pt x="139854" y="53863"/>
                    <a:pt x="152139" y="51028"/>
                    <a:pt x="130404" y="35908"/>
                  </a:cubicBezTo>
                  <a:cubicBezTo>
                    <a:pt x="130404" y="35908"/>
                    <a:pt x="144579" y="43468"/>
                    <a:pt x="146469" y="48193"/>
                  </a:cubicBezTo>
                  <a:cubicBezTo>
                    <a:pt x="150249" y="48193"/>
                    <a:pt x="154028" y="47248"/>
                    <a:pt x="156863" y="47248"/>
                  </a:cubicBezTo>
                  <a:cubicBezTo>
                    <a:pt x="156863" y="47248"/>
                    <a:pt x="131349" y="53863"/>
                    <a:pt x="162533" y="70872"/>
                  </a:cubicBezTo>
                  <a:cubicBezTo>
                    <a:pt x="171983" y="77487"/>
                    <a:pt x="176708" y="81267"/>
                    <a:pt x="177652" y="84101"/>
                  </a:cubicBezTo>
                  <a:cubicBezTo>
                    <a:pt x="167258" y="77487"/>
                    <a:pt x="155918" y="70872"/>
                    <a:pt x="144579" y="65202"/>
                  </a:cubicBezTo>
                  <a:cubicBezTo>
                    <a:pt x="137964" y="63312"/>
                    <a:pt x="130404" y="60477"/>
                    <a:pt x="123790" y="58587"/>
                  </a:cubicBezTo>
                  <a:cubicBezTo>
                    <a:pt x="123790" y="58587"/>
                    <a:pt x="120010" y="60477"/>
                    <a:pt x="102056" y="57643"/>
                  </a:cubicBezTo>
                  <a:cubicBezTo>
                    <a:pt x="68037" y="51973"/>
                    <a:pt x="84101" y="71817"/>
                    <a:pt x="84101" y="71817"/>
                  </a:cubicBezTo>
                  <a:lnTo>
                    <a:pt x="76542" y="65202"/>
                  </a:lnTo>
                  <a:cubicBezTo>
                    <a:pt x="72762" y="67092"/>
                    <a:pt x="58588" y="67092"/>
                    <a:pt x="58588" y="67092"/>
                  </a:cubicBezTo>
                  <a:cubicBezTo>
                    <a:pt x="82212" y="64257"/>
                    <a:pt x="74652" y="56698"/>
                    <a:pt x="74652" y="56698"/>
                  </a:cubicBezTo>
                  <a:cubicBezTo>
                    <a:pt x="45358" y="56698"/>
                    <a:pt x="37798" y="64257"/>
                    <a:pt x="37798" y="64257"/>
                  </a:cubicBezTo>
                  <a:cubicBezTo>
                    <a:pt x="45358" y="50083"/>
                    <a:pt x="88826" y="51973"/>
                    <a:pt x="88826" y="52918"/>
                  </a:cubicBezTo>
                  <a:cubicBezTo>
                    <a:pt x="44413" y="41578"/>
                    <a:pt x="19844" y="57643"/>
                    <a:pt x="17009" y="67092"/>
                  </a:cubicBezTo>
                  <a:cubicBezTo>
                    <a:pt x="13230" y="76542"/>
                    <a:pt x="0" y="81267"/>
                    <a:pt x="0" y="81267"/>
                  </a:cubicBezTo>
                  <a:cubicBezTo>
                    <a:pt x="32129" y="74652"/>
                    <a:pt x="83156" y="74652"/>
                    <a:pt x="106780" y="74652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9" name="请勿抄袭搬运！盗版必究！微信DAJU_PPT-2">
              <a:extLst>
                <a:ext uri="{FF2B5EF4-FFF2-40B4-BE49-F238E27FC236}">
                  <a16:creationId xmlns:a16="http://schemas.microsoft.com/office/drawing/2014/main" id="{35D7DF56-E430-48EC-9A2A-C16B5B4493DE}"/>
                </a:ext>
              </a:extLst>
            </p:cNvPr>
            <p:cNvSpPr/>
            <p:nvPr/>
          </p:nvSpPr>
          <p:spPr>
            <a:xfrm>
              <a:off x="1424053" y="1791914"/>
              <a:ext cx="435626" cy="800695"/>
            </a:xfrm>
            <a:custGeom>
              <a:avLst/>
              <a:gdLst>
                <a:gd name="connsiteX0" fmla="*/ 332626 w 435626"/>
                <a:gd name="connsiteY0" fmla="*/ 73707 h 800695"/>
                <a:gd name="connsiteX1" fmla="*/ 326956 w 435626"/>
                <a:gd name="connsiteY1" fmla="*/ 57643 h 800695"/>
                <a:gd name="connsiteX2" fmla="*/ 302387 w 435626"/>
                <a:gd name="connsiteY2" fmla="*/ 62367 h 800695"/>
                <a:gd name="connsiteX3" fmla="*/ 292937 w 435626"/>
                <a:gd name="connsiteY3" fmla="*/ 66147 h 800695"/>
                <a:gd name="connsiteX4" fmla="*/ 257974 w 435626"/>
                <a:gd name="connsiteY4" fmla="*/ 85991 h 800695"/>
                <a:gd name="connsiteX5" fmla="*/ 239075 w 435626"/>
                <a:gd name="connsiteY5" fmla="*/ 97331 h 800695"/>
                <a:gd name="connsiteX6" fmla="*/ 206001 w 435626"/>
                <a:gd name="connsiteY6" fmla="*/ 117175 h 800695"/>
                <a:gd name="connsiteX7" fmla="*/ 223955 w 435626"/>
                <a:gd name="connsiteY7" fmla="*/ 109615 h 800695"/>
                <a:gd name="connsiteX8" fmla="*/ 246634 w 435626"/>
                <a:gd name="connsiteY8" fmla="*/ 118120 h 800695"/>
                <a:gd name="connsiteX9" fmla="*/ 251359 w 435626"/>
                <a:gd name="connsiteY9" fmla="*/ 109615 h 800695"/>
                <a:gd name="connsiteX10" fmla="*/ 269313 w 435626"/>
                <a:gd name="connsiteY10" fmla="*/ 105835 h 800695"/>
                <a:gd name="connsiteX11" fmla="*/ 250414 w 435626"/>
                <a:gd name="connsiteY11" fmla="*/ 100166 h 800695"/>
                <a:gd name="connsiteX12" fmla="*/ 288213 w 435626"/>
                <a:gd name="connsiteY12" fmla="*/ 96386 h 800695"/>
                <a:gd name="connsiteX13" fmla="*/ 235295 w 435626"/>
                <a:gd name="connsiteY13" fmla="*/ 101111 h 800695"/>
                <a:gd name="connsiteX14" fmla="*/ 308057 w 435626"/>
                <a:gd name="connsiteY14" fmla="*/ 92606 h 800695"/>
                <a:gd name="connsiteX15" fmla="*/ 328846 w 435626"/>
                <a:gd name="connsiteY15" fmla="*/ 102056 h 800695"/>
                <a:gd name="connsiteX16" fmla="*/ 228680 w 435626"/>
                <a:gd name="connsiteY16" fmla="*/ 127570 h 800695"/>
                <a:gd name="connsiteX17" fmla="*/ 217341 w 435626"/>
                <a:gd name="connsiteY17" fmla="*/ 113395 h 800695"/>
                <a:gd name="connsiteX18" fmla="*/ 194662 w 435626"/>
                <a:gd name="connsiteY18" fmla="*/ 125680 h 800695"/>
                <a:gd name="connsiteX19" fmla="*/ 188047 w 435626"/>
                <a:gd name="connsiteY19" fmla="*/ 131349 h 800695"/>
                <a:gd name="connsiteX20" fmla="*/ 161588 w 435626"/>
                <a:gd name="connsiteY20" fmla="*/ 161588 h 800695"/>
                <a:gd name="connsiteX21" fmla="*/ 147414 w 435626"/>
                <a:gd name="connsiteY21" fmla="*/ 177652 h 800695"/>
                <a:gd name="connsiteX22" fmla="*/ 122845 w 435626"/>
                <a:gd name="connsiteY22" fmla="*/ 206946 h 800695"/>
                <a:gd name="connsiteX23" fmla="*/ 137964 w 435626"/>
                <a:gd name="connsiteY23" fmla="*/ 193717 h 800695"/>
                <a:gd name="connsiteX24" fmla="*/ 163478 w 435626"/>
                <a:gd name="connsiteY24" fmla="*/ 195607 h 800695"/>
                <a:gd name="connsiteX25" fmla="*/ 164423 w 435626"/>
                <a:gd name="connsiteY25" fmla="*/ 186157 h 800695"/>
                <a:gd name="connsiteX26" fmla="*/ 180487 w 435626"/>
                <a:gd name="connsiteY26" fmla="*/ 177652 h 800695"/>
                <a:gd name="connsiteX27" fmla="*/ 159698 w 435626"/>
                <a:gd name="connsiteY27" fmla="*/ 177652 h 800695"/>
                <a:gd name="connsiteX28" fmla="*/ 194662 w 435626"/>
                <a:gd name="connsiteY28" fmla="*/ 163478 h 800695"/>
                <a:gd name="connsiteX29" fmla="*/ 145524 w 435626"/>
                <a:gd name="connsiteY29" fmla="*/ 183322 h 800695"/>
                <a:gd name="connsiteX30" fmla="*/ 213561 w 435626"/>
                <a:gd name="connsiteY30" fmla="*/ 153083 h 800695"/>
                <a:gd name="connsiteX31" fmla="*/ 237185 w 435626"/>
                <a:gd name="connsiteY31" fmla="*/ 156863 h 800695"/>
                <a:gd name="connsiteX32" fmla="*/ 150249 w 435626"/>
                <a:gd name="connsiteY32" fmla="*/ 211671 h 800695"/>
                <a:gd name="connsiteX33" fmla="*/ 134184 w 435626"/>
                <a:gd name="connsiteY33" fmla="*/ 201276 h 800695"/>
                <a:gd name="connsiteX34" fmla="*/ 116230 w 435626"/>
                <a:gd name="connsiteY34" fmla="*/ 221120 h 800695"/>
                <a:gd name="connsiteX35" fmla="*/ 111505 w 435626"/>
                <a:gd name="connsiteY35" fmla="*/ 228680 h 800695"/>
                <a:gd name="connsiteX36" fmla="*/ 96386 w 435626"/>
                <a:gd name="connsiteY36" fmla="*/ 265534 h 800695"/>
                <a:gd name="connsiteX37" fmla="*/ 87881 w 435626"/>
                <a:gd name="connsiteY37" fmla="*/ 285378 h 800695"/>
                <a:gd name="connsiteX38" fmla="*/ 73707 w 435626"/>
                <a:gd name="connsiteY38" fmla="*/ 321286 h 800695"/>
                <a:gd name="connsiteX39" fmla="*/ 84101 w 435626"/>
                <a:gd name="connsiteY39" fmla="*/ 304277 h 800695"/>
                <a:gd name="connsiteX40" fmla="*/ 110560 w 435626"/>
                <a:gd name="connsiteY40" fmla="*/ 298607 h 800695"/>
                <a:gd name="connsiteX41" fmla="*/ 107725 w 435626"/>
                <a:gd name="connsiteY41" fmla="*/ 289158 h 800695"/>
                <a:gd name="connsiteX42" fmla="*/ 120010 w 435626"/>
                <a:gd name="connsiteY42" fmla="*/ 275928 h 800695"/>
                <a:gd name="connsiteX43" fmla="*/ 99221 w 435626"/>
                <a:gd name="connsiteY43" fmla="*/ 281598 h 800695"/>
                <a:gd name="connsiteX44" fmla="*/ 128515 w 435626"/>
                <a:gd name="connsiteY44" fmla="*/ 257029 h 800695"/>
                <a:gd name="connsiteX45" fmla="*/ 85991 w 435626"/>
                <a:gd name="connsiteY45" fmla="*/ 291048 h 800695"/>
                <a:gd name="connsiteX46" fmla="*/ 142689 w 435626"/>
                <a:gd name="connsiteY46" fmla="*/ 241910 h 800695"/>
                <a:gd name="connsiteX47" fmla="*/ 167258 w 435626"/>
                <a:gd name="connsiteY47" fmla="*/ 238130 h 800695"/>
                <a:gd name="connsiteX48" fmla="*/ 101111 w 435626"/>
                <a:gd name="connsiteY48" fmla="*/ 316561 h 800695"/>
                <a:gd name="connsiteX49" fmla="*/ 80322 w 435626"/>
                <a:gd name="connsiteY49" fmla="*/ 311837 h 800695"/>
                <a:gd name="connsiteX50" fmla="*/ 68982 w 435626"/>
                <a:gd name="connsiteY50" fmla="*/ 336406 h 800695"/>
                <a:gd name="connsiteX51" fmla="*/ 68037 w 435626"/>
                <a:gd name="connsiteY51" fmla="*/ 343965 h 800695"/>
                <a:gd name="connsiteX52" fmla="*/ 66147 w 435626"/>
                <a:gd name="connsiteY52" fmla="*/ 383654 h 800695"/>
                <a:gd name="connsiteX53" fmla="*/ 65202 w 435626"/>
                <a:gd name="connsiteY53" fmla="*/ 405388 h 800695"/>
                <a:gd name="connsiteX54" fmla="*/ 63312 w 435626"/>
                <a:gd name="connsiteY54" fmla="*/ 444131 h 800695"/>
                <a:gd name="connsiteX55" fmla="*/ 68037 w 435626"/>
                <a:gd name="connsiteY55" fmla="*/ 424287 h 800695"/>
                <a:gd name="connsiteX56" fmla="*/ 93551 w 435626"/>
                <a:gd name="connsiteY56" fmla="*/ 410112 h 800695"/>
                <a:gd name="connsiteX57" fmla="*/ 87881 w 435626"/>
                <a:gd name="connsiteY57" fmla="*/ 401608 h 800695"/>
                <a:gd name="connsiteX58" fmla="*/ 96386 w 435626"/>
                <a:gd name="connsiteY58" fmla="*/ 384598 h 800695"/>
                <a:gd name="connsiteX59" fmla="*/ 76542 w 435626"/>
                <a:gd name="connsiteY59" fmla="*/ 396883 h 800695"/>
                <a:gd name="connsiteX60" fmla="*/ 98276 w 435626"/>
                <a:gd name="connsiteY60" fmla="*/ 364754 h 800695"/>
                <a:gd name="connsiteX61" fmla="*/ 67092 w 435626"/>
                <a:gd name="connsiteY61" fmla="*/ 410112 h 800695"/>
                <a:gd name="connsiteX62" fmla="*/ 106780 w 435626"/>
                <a:gd name="connsiteY62" fmla="*/ 345855 h 800695"/>
                <a:gd name="connsiteX63" fmla="*/ 130404 w 435626"/>
                <a:gd name="connsiteY63" fmla="*/ 335461 h 800695"/>
                <a:gd name="connsiteX64" fmla="*/ 90716 w 435626"/>
                <a:gd name="connsiteY64" fmla="*/ 429957 h 800695"/>
                <a:gd name="connsiteX65" fmla="*/ 68037 w 435626"/>
                <a:gd name="connsiteY65" fmla="*/ 431846 h 800695"/>
                <a:gd name="connsiteX66" fmla="*/ 65202 w 435626"/>
                <a:gd name="connsiteY66" fmla="*/ 460195 h 800695"/>
                <a:gd name="connsiteX67" fmla="*/ 66147 w 435626"/>
                <a:gd name="connsiteY67" fmla="*/ 467755 h 800695"/>
                <a:gd name="connsiteX68" fmla="*/ 77487 w 435626"/>
                <a:gd name="connsiteY68" fmla="*/ 506498 h 800695"/>
                <a:gd name="connsiteX69" fmla="*/ 83156 w 435626"/>
                <a:gd name="connsiteY69" fmla="*/ 527287 h 800695"/>
                <a:gd name="connsiteX70" fmla="*/ 93551 w 435626"/>
                <a:gd name="connsiteY70" fmla="*/ 565086 h 800695"/>
                <a:gd name="connsiteX71" fmla="*/ 92606 w 435626"/>
                <a:gd name="connsiteY71" fmla="*/ 544297 h 800695"/>
                <a:gd name="connsiteX72" fmla="*/ 114340 w 435626"/>
                <a:gd name="connsiteY72" fmla="*/ 522563 h 800695"/>
                <a:gd name="connsiteX73" fmla="*/ 105835 w 435626"/>
                <a:gd name="connsiteY73" fmla="*/ 516893 h 800695"/>
                <a:gd name="connsiteX74" fmla="*/ 108670 w 435626"/>
                <a:gd name="connsiteY74" fmla="*/ 498939 h 800695"/>
                <a:gd name="connsiteX75" fmla="*/ 92606 w 435626"/>
                <a:gd name="connsiteY75" fmla="*/ 516893 h 800695"/>
                <a:gd name="connsiteX76" fmla="*/ 103946 w 435626"/>
                <a:gd name="connsiteY76" fmla="*/ 479094 h 800695"/>
                <a:gd name="connsiteX77" fmla="*/ 86936 w 435626"/>
                <a:gd name="connsiteY77" fmla="*/ 532957 h 800695"/>
                <a:gd name="connsiteX78" fmla="*/ 106780 w 435626"/>
                <a:gd name="connsiteY78" fmla="*/ 459250 h 800695"/>
                <a:gd name="connsiteX79" fmla="*/ 127570 w 435626"/>
                <a:gd name="connsiteY79" fmla="*/ 441296 h 800695"/>
                <a:gd name="connsiteX80" fmla="*/ 118120 w 435626"/>
                <a:gd name="connsiteY80" fmla="*/ 543352 h 800695"/>
                <a:gd name="connsiteX81" fmla="*/ 95441 w 435626"/>
                <a:gd name="connsiteY81" fmla="*/ 553746 h 800695"/>
                <a:gd name="connsiteX82" fmla="*/ 101111 w 435626"/>
                <a:gd name="connsiteY82" fmla="*/ 582095 h 800695"/>
                <a:gd name="connsiteX83" fmla="*/ 103946 w 435626"/>
                <a:gd name="connsiteY83" fmla="*/ 587765 h 800695"/>
                <a:gd name="connsiteX84" fmla="*/ 127570 w 435626"/>
                <a:gd name="connsiteY84" fmla="*/ 619893 h 800695"/>
                <a:gd name="connsiteX85" fmla="*/ 139854 w 435626"/>
                <a:gd name="connsiteY85" fmla="*/ 637848 h 800695"/>
                <a:gd name="connsiteX86" fmla="*/ 161588 w 435626"/>
                <a:gd name="connsiteY86" fmla="*/ 669976 h 800695"/>
                <a:gd name="connsiteX87" fmla="*/ 154028 w 435626"/>
                <a:gd name="connsiteY87" fmla="*/ 650132 h 800695"/>
                <a:gd name="connsiteX88" fmla="*/ 169148 w 435626"/>
                <a:gd name="connsiteY88" fmla="*/ 620838 h 800695"/>
                <a:gd name="connsiteX89" fmla="*/ 158753 w 435626"/>
                <a:gd name="connsiteY89" fmla="*/ 618948 h 800695"/>
                <a:gd name="connsiteX90" fmla="*/ 155918 w 435626"/>
                <a:gd name="connsiteY90" fmla="*/ 600049 h 800695"/>
                <a:gd name="connsiteX91" fmla="*/ 145524 w 435626"/>
                <a:gd name="connsiteY91" fmla="*/ 622728 h 800695"/>
                <a:gd name="connsiteX92" fmla="*/ 145524 w 435626"/>
                <a:gd name="connsiteY92" fmla="*/ 583040 h 800695"/>
                <a:gd name="connsiteX93" fmla="*/ 144579 w 435626"/>
                <a:gd name="connsiteY93" fmla="*/ 640682 h 800695"/>
                <a:gd name="connsiteX94" fmla="*/ 141744 w 435626"/>
                <a:gd name="connsiteY94" fmla="*/ 563196 h 800695"/>
                <a:gd name="connsiteX95" fmla="*/ 156863 w 435626"/>
                <a:gd name="connsiteY95" fmla="*/ 539572 h 800695"/>
                <a:gd name="connsiteX96" fmla="*/ 177652 w 435626"/>
                <a:gd name="connsiteY96" fmla="*/ 639738 h 800695"/>
                <a:gd name="connsiteX97" fmla="*/ 157808 w 435626"/>
                <a:gd name="connsiteY97" fmla="*/ 657692 h 800695"/>
                <a:gd name="connsiteX98" fmla="*/ 171983 w 435626"/>
                <a:gd name="connsiteY98" fmla="*/ 683206 h 800695"/>
                <a:gd name="connsiteX99" fmla="*/ 176707 w 435626"/>
                <a:gd name="connsiteY99" fmla="*/ 687930 h 800695"/>
                <a:gd name="connsiteX100" fmla="*/ 209781 w 435626"/>
                <a:gd name="connsiteY100" fmla="*/ 710609 h 800695"/>
                <a:gd name="connsiteX101" fmla="*/ 226790 w 435626"/>
                <a:gd name="connsiteY101" fmla="*/ 723839 h 800695"/>
                <a:gd name="connsiteX102" fmla="*/ 257974 w 435626"/>
                <a:gd name="connsiteY102" fmla="*/ 747463 h 800695"/>
                <a:gd name="connsiteX103" fmla="*/ 244745 w 435626"/>
                <a:gd name="connsiteY103" fmla="*/ 730454 h 800695"/>
                <a:gd name="connsiteX104" fmla="*/ 251359 w 435626"/>
                <a:gd name="connsiteY104" fmla="*/ 695490 h 800695"/>
                <a:gd name="connsiteX105" fmla="*/ 240020 w 435626"/>
                <a:gd name="connsiteY105" fmla="*/ 697380 h 800695"/>
                <a:gd name="connsiteX106" fmla="*/ 232460 w 435626"/>
                <a:gd name="connsiteY106" fmla="*/ 680371 h 800695"/>
                <a:gd name="connsiteX107" fmla="*/ 228680 w 435626"/>
                <a:gd name="connsiteY107" fmla="*/ 706830 h 800695"/>
                <a:gd name="connsiteX108" fmla="*/ 216396 w 435626"/>
                <a:gd name="connsiteY108" fmla="*/ 667141 h 800695"/>
                <a:gd name="connsiteX109" fmla="*/ 232460 w 435626"/>
                <a:gd name="connsiteY109" fmla="*/ 723839 h 800695"/>
                <a:gd name="connsiteX110" fmla="*/ 206946 w 435626"/>
                <a:gd name="connsiteY110" fmla="*/ 648242 h 800695"/>
                <a:gd name="connsiteX111" fmla="*/ 215451 w 435626"/>
                <a:gd name="connsiteY111" fmla="*/ 618948 h 800695"/>
                <a:gd name="connsiteX112" fmla="*/ 264589 w 435626"/>
                <a:gd name="connsiteY112" fmla="*/ 707775 h 800695"/>
                <a:gd name="connsiteX113" fmla="*/ 250414 w 435626"/>
                <a:gd name="connsiteY113" fmla="*/ 733289 h 800695"/>
                <a:gd name="connsiteX114" fmla="*/ 272148 w 435626"/>
                <a:gd name="connsiteY114" fmla="*/ 754078 h 800695"/>
                <a:gd name="connsiteX115" fmla="*/ 277818 w 435626"/>
                <a:gd name="connsiteY115" fmla="*/ 755968 h 800695"/>
                <a:gd name="connsiteX116" fmla="*/ 316561 w 435626"/>
                <a:gd name="connsiteY116" fmla="*/ 766362 h 800695"/>
                <a:gd name="connsiteX117" fmla="*/ 337350 w 435626"/>
                <a:gd name="connsiteY117" fmla="*/ 772977 h 800695"/>
                <a:gd name="connsiteX118" fmla="*/ 378929 w 435626"/>
                <a:gd name="connsiteY118" fmla="*/ 780536 h 800695"/>
                <a:gd name="connsiteX119" fmla="*/ 435626 w 435626"/>
                <a:gd name="connsiteY119" fmla="*/ 777702 h 800695"/>
                <a:gd name="connsiteX120" fmla="*/ 430902 w 435626"/>
                <a:gd name="connsiteY120" fmla="*/ 784316 h 800695"/>
                <a:gd name="connsiteX121" fmla="*/ 336406 w 435626"/>
                <a:gd name="connsiteY121" fmla="*/ 774867 h 800695"/>
                <a:gd name="connsiteX122" fmla="*/ 330736 w 435626"/>
                <a:gd name="connsiteY122" fmla="*/ 772977 h 800695"/>
                <a:gd name="connsiteX123" fmla="*/ 299552 w 435626"/>
                <a:gd name="connsiteY123" fmla="*/ 771087 h 800695"/>
                <a:gd name="connsiteX124" fmla="*/ 287268 w 435626"/>
                <a:gd name="connsiteY124" fmla="*/ 799436 h 800695"/>
                <a:gd name="connsiteX125" fmla="*/ 155918 w 435626"/>
                <a:gd name="connsiteY125" fmla="*/ 771087 h 800695"/>
                <a:gd name="connsiteX126" fmla="*/ 188992 w 435626"/>
                <a:gd name="connsiteY126" fmla="*/ 761637 h 800695"/>
                <a:gd name="connsiteX127" fmla="*/ 278763 w 435626"/>
                <a:gd name="connsiteY127" fmla="*/ 761637 h 800695"/>
                <a:gd name="connsiteX128" fmla="*/ 214506 w 435626"/>
                <a:gd name="connsiteY128" fmla="*/ 769197 h 800695"/>
                <a:gd name="connsiteX129" fmla="*/ 260809 w 435626"/>
                <a:gd name="connsiteY129" fmla="*/ 767307 h 800695"/>
                <a:gd name="connsiteX130" fmla="*/ 236240 w 435626"/>
                <a:gd name="connsiteY130" fmla="*/ 782426 h 800695"/>
                <a:gd name="connsiteX131" fmla="*/ 258919 w 435626"/>
                <a:gd name="connsiteY131" fmla="*/ 783371 h 800695"/>
                <a:gd name="connsiteX132" fmla="*/ 264589 w 435626"/>
                <a:gd name="connsiteY132" fmla="*/ 794711 h 800695"/>
                <a:gd name="connsiteX133" fmla="*/ 291993 w 435626"/>
                <a:gd name="connsiteY133" fmla="*/ 769197 h 800695"/>
                <a:gd name="connsiteX134" fmla="*/ 314672 w 435626"/>
                <a:gd name="connsiteY134" fmla="*/ 768252 h 800695"/>
                <a:gd name="connsiteX135" fmla="*/ 276873 w 435626"/>
                <a:gd name="connsiteY135" fmla="*/ 757857 h 800695"/>
                <a:gd name="connsiteX136" fmla="*/ 257029 w 435626"/>
                <a:gd name="connsiteY136" fmla="*/ 748408 h 800695"/>
                <a:gd name="connsiteX137" fmla="*/ 224900 w 435626"/>
                <a:gd name="connsiteY137" fmla="*/ 723839 h 800695"/>
                <a:gd name="connsiteX138" fmla="*/ 220176 w 435626"/>
                <a:gd name="connsiteY138" fmla="*/ 720059 h 800695"/>
                <a:gd name="connsiteX139" fmla="*/ 192772 w 435626"/>
                <a:gd name="connsiteY139" fmla="*/ 707775 h 800695"/>
                <a:gd name="connsiteX140" fmla="*/ 173873 w 435626"/>
                <a:gd name="connsiteY140" fmla="*/ 728564 h 800695"/>
                <a:gd name="connsiteX141" fmla="*/ 62367 w 435626"/>
                <a:gd name="connsiteY141" fmla="*/ 658637 h 800695"/>
                <a:gd name="connsiteX142" fmla="*/ 94496 w 435626"/>
                <a:gd name="connsiteY142" fmla="*/ 661472 h 800695"/>
                <a:gd name="connsiteX143" fmla="*/ 175763 w 435626"/>
                <a:gd name="connsiteY143" fmla="*/ 692655 h 800695"/>
                <a:gd name="connsiteX144" fmla="*/ 114340 w 435626"/>
                <a:gd name="connsiteY144" fmla="*/ 676591 h 800695"/>
                <a:gd name="connsiteX145" fmla="*/ 156863 w 435626"/>
                <a:gd name="connsiteY145" fmla="*/ 690765 h 800695"/>
                <a:gd name="connsiteX146" fmla="*/ 129459 w 435626"/>
                <a:gd name="connsiteY146" fmla="*/ 695490 h 800695"/>
                <a:gd name="connsiteX147" fmla="*/ 150249 w 435626"/>
                <a:gd name="connsiteY147" fmla="*/ 703995 h 800695"/>
                <a:gd name="connsiteX148" fmla="*/ 152139 w 435626"/>
                <a:gd name="connsiteY148" fmla="*/ 716279 h 800695"/>
                <a:gd name="connsiteX149" fmla="*/ 184267 w 435626"/>
                <a:gd name="connsiteY149" fmla="*/ 703050 h 800695"/>
                <a:gd name="connsiteX150" fmla="*/ 205056 w 435626"/>
                <a:gd name="connsiteY150" fmla="*/ 709665 h 800695"/>
                <a:gd name="connsiteX151" fmla="*/ 172928 w 435626"/>
                <a:gd name="connsiteY151" fmla="*/ 686985 h 800695"/>
                <a:gd name="connsiteX152" fmla="*/ 156863 w 435626"/>
                <a:gd name="connsiteY152" fmla="*/ 670921 h 800695"/>
                <a:gd name="connsiteX153" fmla="*/ 134184 w 435626"/>
                <a:gd name="connsiteY153" fmla="*/ 636903 h 800695"/>
                <a:gd name="connsiteX154" fmla="*/ 130404 w 435626"/>
                <a:gd name="connsiteY154" fmla="*/ 632178 h 800695"/>
                <a:gd name="connsiteX155" fmla="*/ 108670 w 435626"/>
                <a:gd name="connsiteY155" fmla="*/ 612334 h 800695"/>
                <a:gd name="connsiteX156" fmla="*/ 85991 w 435626"/>
                <a:gd name="connsiteY156" fmla="*/ 624618 h 800695"/>
                <a:gd name="connsiteX157" fmla="*/ 6615 w 435626"/>
                <a:gd name="connsiteY157" fmla="*/ 521618 h 800695"/>
                <a:gd name="connsiteX158" fmla="*/ 34963 w 435626"/>
                <a:gd name="connsiteY158" fmla="*/ 534847 h 800695"/>
                <a:gd name="connsiteX159" fmla="*/ 99221 w 435626"/>
                <a:gd name="connsiteY159" fmla="*/ 591545 h 800695"/>
                <a:gd name="connsiteX160" fmla="*/ 49138 w 435626"/>
                <a:gd name="connsiteY160" fmla="*/ 555636 h 800695"/>
                <a:gd name="connsiteX161" fmla="*/ 83156 w 435626"/>
                <a:gd name="connsiteY161" fmla="*/ 583040 h 800695"/>
                <a:gd name="connsiteX162" fmla="*/ 57643 w 435626"/>
                <a:gd name="connsiteY162" fmla="*/ 578315 h 800695"/>
                <a:gd name="connsiteX163" fmla="*/ 73707 w 435626"/>
                <a:gd name="connsiteY163" fmla="*/ 592490 h 800695"/>
                <a:gd name="connsiteX164" fmla="*/ 71817 w 435626"/>
                <a:gd name="connsiteY164" fmla="*/ 604774 h 800695"/>
                <a:gd name="connsiteX165" fmla="*/ 103946 w 435626"/>
                <a:gd name="connsiteY165" fmla="*/ 603829 h 800695"/>
                <a:gd name="connsiteX166" fmla="*/ 120955 w 435626"/>
                <a:gd name="connsiteY166" fmla="*/ 617058 h 800695"/>
                <a:gd name="connsiteX167" fmla="*/ 98276 w 435626"/>
                <a:gd name="connsiteY167" fmla="*/ 585875 h 800695"/>
                <a:gd name="connsiteX168" fmla="*/ 88826 w 435626"/>
                <a:gd name="connsiteY168" fmla="*/ 566031 h 800695"/>
                <a:gd name="connsiteX169" fmla="*/ 77487 w 435626"/>
                <a:gd name="connsiteY169" fmla="*/ 527287 h 800695"/>
                <a:gd name="connsiteX170" fmla="*/ 75597 w 435626"/>
                <a:gd name="connsiteY170" fmla="*/ 520673 h 800695"/>
                <a:gd name="connsiteX171" fmla="*/ 62367 w 435626"/>
                <a:gd name="connsiteY171" fmla="*/ 495159 h 800695"/>
                <a:gd name="connsiteX172" fmla="*/ 38743 w 435626"/>
                <a:gd name="connsiteY172" fmla="*/ 498939 h 800695"/>
                <a:gd name="connsiteX173" fmla="*/ 0 w 435626"/>
                <a:gd name="connsiteY173" fmla="*/ 377039 h 800695"/>
                <a:gd name="connsiteX174" fmla="*/ 19844 w 435626"/>
                <a:gd name="connsiteY174" fmla="*/ 398773 h 800695"/>
                <a:gd name="connsiteX175" fmla="*/ 58587 w 435626"/>
                <a:gd name="connsiteY175" fmla="*/ 472480 h 800695"/>
                <a:gd name="connsiteX176" fmla="*/ 25514 w 435626"/>
                <a:gd name="connsiteY176" fmla="*/ 422397 h 800695"/>
                <a:gd name="connsiteX177" fmla="*/ 47248 w 435626"/>
                <a:gd name="connsiteY177" fmla="*/ 460195 h 800695"/>
                <a:gd name="connsiteX178" fmla="*/ 26459 w 435626"/>
                <a:gd name="connsiteY178" fmla="*/ 446966 h 800695"/>
                <a:gd name="connsiteX179" fmla="*/ 35908 w 435626"/>
                <a:gd name="connsiteY179" fmla="*/ 465865 h 800695"/>
                <a:gd name="connsiteX180" fmla="*/ 31184 w 435626"/>
                <a:gd name="connsiteY180" fmla="*/ 476260 h 800695"/>
                <a:gd name="connsiteX181" fmla="*/ 59532 w 435626"/>
                <a:gd name="connsiteY181" fmla="*/ 486654 h 800695"/>
                <a:gd name="connsiteX182" fmla="*/ 70872 w 435626"/>
                <a:gd name="connsiteY182" fmla="*/ 504608 h 800695"/>
                <a:gd name="connsiteX183" fmla="*/ 59532 w 435626"/>
                <a:gd name="connsiteY183" fmla="*/ 467755 h 800695"/>
                <a:gd name="connsiteX184" fmla="*/ 56698 w 435626"/>
                <a:gd name="connsiteY184" fmla="*/ 446021 h 800695"/>
                <a:gd name="connsiteX185" fmla="*/ 58587 w 435626"/>
                <a:gd name="connsiteY185" fmla="*/ 405388 h 800695"/>
                <a:gd name="connsiteX186" fmla="*/ 58587 w 435626"/>
                <a:gd name="connsiteY186" fmla="*/ 397828 h 800695"/>
                <a:gd name="connsiteX187" fmla="*/ 54808 w 435626"/>
                <a:gd name="connsiteY187" fmla="*/ 369479 h 800695"/>
                <a:gd name="connsiteX188" fmla="*/ 33074 w 435626"/>
                <a:gd name="connsiteY188" fmla="*/ 365699 h 800695"/>
                <a:gd name="connsiteX189" fmla="*/ 37798 w 435626"/>
                <a:gd name="connsiteY189" fmla="*/ 239075 h 800695"/>
                <a:gd name="connsiteX190" fmla="*/ 48193 w 435626"/>
                <a:gd name="connsiteY190" fmla="*/ 265534 h 800695"/>
                <a:gd name="connsiteX191" fmla="*/ 58587 w 435626"/>
                <a:gd name="connsiteY191" fmla="*/ 347745 h 800695"/>
                <a:gd name="connsiteX192" fmla="*/ 45358 w 435626"/>
                <a:gd name="connsiteY192" fmla="*/ 290103 h 800695"/>
                <a:gd name="connsiteX193" fmla="*/ 52918 w 435626"/>
                <a:gd name="connsiteY193" fmla="*/ 331681 h 800695"/>
                <a:gd name="connsiteX194" fmla="*/ 38743 w 435626"/>
                <a:gd name="connsiteY194" fmla="*/ 312782 h 800695"/>
                <a:gd name="connsiteX195" fmla="*/ 41578 w 435626"/>
                <a:gd name="connsiteY195" fmla="*/ 333571 h 800695"/>
                <a:gd name="connsiteX196" fmla="*/ 34019 w 435626"/>
                <a:gd name="connsiteY196" fmla="*/ 342075 h 800695"/>
                <a:gd name="connsiteX197" fmla="*/ 55753 w 435626"/>
                <a:gd name="connsiteY197" fmla="*/ 360974 h 800695"/>
                <a:gd name="connsiteX198" fmla="*/ 59532 w 435626"/>
                <a:gd name="connsiteY198" fmla="*/ 381764 h 800695"/>
                <a:gd name="connsiteX199" fmla="*/ 61422 w 435626"/>
                <a:gd name="connsiteY199" fmla="*/ 343020 h 800695"/>
                <a:gd name="connsiteX200" fmla="*/ 66147 w 435626"/>
                <a:gd name="connsiteY200" fmla="*/ 321286 h 800695"/>
                <a:gd name="connsiteX201" fmla="*/ 81267 w 435626"/>
                <a:gd name="connsiteY201" fmla="*/ 283488 h 800695"/>
                <a:gd name="connsiteX202" fmla="*/ 84101 w 435626"/>
                <a:gd name="connsiteY202" fmla="*/ 275928 h 800695"/>
                <a:gd name="connsiteX203" fmla="*/ 89771 w 435626"/>
                <a:gd name="connsiteY203" fmla="*/ 249469 h 800695"/>
                <a:gd name="connsiteX204" fmla="*/ 71817 w 435626"/>
                <a:gd name="connsiteY204" fmla="*/ 240020 h 800695"/>
                <a:gd name="connsiteX205" fmla="*/ 118120 w 435626"/>
                <a:gd name="connsiteY205" fmla="*/ 123790 h 800695"/>
                <a:gd name="connsiteX206" fmla="*/ 118120 w 435626"/>
                <a:gd name="connsiteY206" fmla="*/ 151194 h 800695"/>
                <a:gd name="connsiteX207" fmla="*/ 99221 w 435626"/>
                <a:gd name="connsiteY207" fmla="*/ 230570 h 800695"/>
                <a:gd name="connsiteX208" fmla="*/ 106780 w 435626"/>
                <a:gd name="connsiteY208" fmla="*/ 172928 h 800695"/>
                <a:gd name="connsiteX209" fmla="*/ 99221 w 435626"/>
                <a:gd name="connsiteY209" fmla="*/ 213561 h 800695"/>
                <a:gd name="connsiteX210" fmla="*/ 93551 w 435626"/>
                <a:gd name="connsiteY210" fmla="*/ 191827 h 800695"/>
                <a:gd name="connsiteX211" fmla="*/ 88826 w 435626"/>
                <a:gd name="connsiteY211" fmla="*/ 211671 h 800695"/>
                <a:gd name="connsiteX212" fmla="*/ 79377 w 435626"/>
                <a:gd name="connsiteY212" fmla="*/ 217341 h 800695"/>
                <a:gd name="connsiteX213" fmla="*/ 92606 w 435626"/>
                <a:gd name="connsiteY213" fmla="*/ 240965 h 800695"/>
                <a:gd name="connsiteX214" fmla="*/ 88826 w 435626"/>
                <a:gd name="connsiteY214" fmla="*/ 261754 h 800695"/>
                <a:gd name="connsiteX215" fmla="*/ 103001 w 435626"/>
                <a:gd name="connsiteY215" fmla="*/ 225845 h 800695"/>
                <a:gd name="connsiteX216" fmla="*/ 114340 w 435626"/>
                <a:gd name="connsiteY216" fmla="*/ 206946 h 800695"/>
                <a:gd name="connsiteX217" fmla="*/ 140799 w 435626"/>
                <a:gd name="connsiteY217" fmla="*/ 175762 h 800695"/>
                <a:gd name="connsiteX218" fmla="*/ 146469 w 435626"/>
                <a:gd name="connsiteY218" fmla="*/ 169148 h 800695"/>
                <a:gd name="connsiteX219" fmla="*/ 160643 w 435626"/>
                <a:gd name="connsiteY219" fmla="*/ 146469 h 800695"/>
                <a:gd name="connsiteX220" fmla="*/ 148359 w 435626"/>
                <a:gd name="connsiteY220" fmla="*/ 132294 h 800695"/>
                <a:gd name="connsiteX221" fmla="*/ 230570 w 435626"/>
                <a:gd name="connsiteY221" fmla="*/ 39688 h 800695"/>
                <a:gd name="connsiteX222" fmla="*/ 222065 w 435626"/>
                <a:gd name="connsiteY222" fmla="*/ 64257 h 800695"/>
                <a:gd name="connsiteX223" fmla="*/ 177652 w 435626"/>
                <a:gd name="connsiteY223" fmla="*/ 131349 h 800695"/>
                <a:gd name="connsiteX224" fmla="*/ 205056 w 435626"/>
                <a:gd name="connsiteY224" fmla="*/ 81267 h 800695"/>
                <a:gd name="connsiteX225" fmla="*/ 183322 w 435626"/>
                <a:gd name="connsiteY225" fmla="*/ 116230 h 800695"/>
                <a:gd name="connsiteX226" fmla="*/ 185212 w 435626"/>
                <a:gd name="connsiteY226" fmla="*/ 95441 h 800695"/>
                <a:gd name="connsiteX227" fmla="*/ 173873 w 435626"/>
                <a:gd name="connsiteY227" fmla="*/ 112450 h 800695"/>
                <a:gd name="connsiteX228" fmla="*/ 163478 w 435626"/>
                <a:gd name="connsiteY228" fmla="*/ 115285 h 800695"/>
                <a:gd name="connsiteX229" fmla="*/ 167258 w 435626"/>
                <a:gd name="connsiteY229" fmla="*/ 140799 h 800695"/>
                <a:gd name="connsiteX230" fmla="*/ 156863 w 435626"/>
                <a:gd name="connsiteY230" fmla="*/ 158753 h 800695"/>
                <a:gd name="connsiteX231" fmla="*/ 182377 w 435626"/>
                <a:gd name="connsiteY231" fmla="*/ 130404 h 800695"/>
                <a:gd name="connsiteX232" fmla="*/ 199386 w 435626"/>
                <a:gd name="connsiteY232" fmla="*/ 116230 h 800695"/>
                <a:gd name="connsiteX233" fmla="*/ 234350 w 435626"/>
                <a:gd name="connsiteY233" fmla="*/ 95441 h 800695"/>
                <a:gd name="connsiteX234" fmla="*/ 242855 w 435626"/>
                <a:gd name="connsiteY234" fmla="*/ 90716 h 800695"/>
                <a:gd name="connsiteX235" fmla="*/ 263644 w 435626"/>
                <a:gd name="connsiteY235" fmla="*/ 74652 h 800695"/>
                <a:gd name="connsiteX236" fmla="*/ 257029 w 435626"/>
                <a:gd name="connsiteY236" fmla="*/ 58587 h 800695"/>
                <a:gd name="connsiteX237" fmla="*/ 364754 w 435626"/>
                <a:gd name="connsiteY237" fmla="*/ 0 h 800695"/>
                <a:gd name="connsiteX238" fmla="*/ 348690 w 435626"/>
                <a:gd name="connsiteY238" fmla="*/ 18899 h 800695"/>
                <a:gd name="connsiteX239" fmla="*/ 284433 w 435626"/>
                <a:gd name="connsiteY239" fmla="*/ 65202 h 800695"/>
                <a:gd name="connsiteX240" fmla="*/ 326956 w 435626"/>
                <a:gd name="connsiteY240" fmla="*/ 28349 h 800695"/>
                <a:gd name="connsiteX241" fmla="*/ 294827 w 435626"/>
                <a:gd name="connsiteY241" fmla="*/ 53863 h 800695"/>
                <a:gd name="connsiteX242" fmla="*/ 304277 w 435626"/>
                <a:gd name="connsiteY242" fmla="*/ 35908 h 800695"/>
                <a:gd name="connsiteX243" fmla="*/ 288213 w 435626"/>
                <a:gd name="connsiteY243" fmla="*/ 48193 h 800695"/>
                <a:gd name="connsiteX244" fmla="*/ 277818 w 435626"/>
                <a:gd name="connsiteY244" fmla="*/ 47248 h 800695"/>
                <a:gd name="connsiteX245" fmla="*/ 272148 w 435626"/>
                <a:gd name="connsiteY245" fmla="*/ 70872 h 800695"/>
                <a:gd name="connsiteX246" fmla="*/ 257029 w 435626"/>
                <a:gd name="connsiteY246" fmla="*/ 84101 h 800695"/>
                <a:gd name="connsiteX247" fmla="*/ 290103 w 435626"/>
                <a:gd name="connsiteY247" fmla="*/ 65202 h 800695"/>
                <a:gd name="connsiteX248" fmla="*/ 310892 w 435626"/>
                <a:gd name="connsiteY248" fmla="*/ 58587 h 800695"/>
                <a:gd name="connsiteX249" fmla="*/ 332626 w 435626"/>
                <a:gd name="connsiteY249" fmla="*/ 57643 h 800695"/>
                <a:gd name="connsiteX250" fmla="*/ 350580 w 435626"/>
                <a:gd name="connsiteY250" fmla="*/ 71817 h 800695"/>
                <a:gd name="connsiteX251" fmla="*/ 358140 w 435626"/>
                <a:gd name="connsiteY251" fmla="*/ 65202 h 800695"/>
                <a:gd name="connsiteX252" fmla="*/ 376094 w 435626"/>
                <a:gd name="connsiteY252" fmla="*/ 67092 h 800695"/>
                <a:gd name="connsiteX253" fmla="*/ 360030 w 435626"/>
                <a:gd name="connsiteY253" fmla="*/ 56698 h 800695"/>
                <a:gd name="connsiteX254" fmla="*/ 396883 w 435626"/>
                <a:gd name="connsiteY254" fmla="*/ 64257 h 800695"/>
                <a:gd name="connsiteX255" fmla="*/ 345855 w 435626"/>
                <a:gd name="connsiteY255" fmla="*/ 52918 h 800695"/>
                <a:gd name="connsiteX256" fmla="*/ 417672 w 435626"/>
                <a:gd name="connsiteY256" fmla="*/ 67092 h 800695"/>
                <a:gd name="connsiteX257" fmla="*/ 434681 w 435626"/>
                <a:gd name="connsiteY257" fmla="*/ 81267 h 800695"/>
                <a:gd name="connsiteX258" fmla="*/ 332626 w 435626"/>
                <a:gd name="connsiteY258" fmla="*/ 73707 h 80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5626" h="800695">
                  <a:moveTo>
                    <a:pt x="332626" y="73707"/>
                  </a:moveTo>
                  <a:cubicBezTo>
                    <a:pt x="309002" y="73707"/>
                    <a:pt x="326956" y="58587"/>
                    <a:pt x="326956" y="57643"/>
                  </a:cubicBezTo>
                  <a:cubicBezTo>
                    <a:pt x="326956" y="57643"/>
                    <a:pt x="319396" y="57643"/>
                    <a:pt x="302387" y="62367"/>
                  </a:cubicBezTo>
                  <a:lnTo>
                    <a:pt x="292937" y="66147"/>
                  </a:lnTo>
                  <a:cubicBezTo>
                    <a:pt x="280653" y="71817"/>
                    <a:pt x="269313" y="78432"/>
                    <a:pt x="257974" y="85991"/>
                  </a:cubicBezTo>
                  <a:cubicBezTo>
                    <a:pt x="251359" y="89771"/>
                    <a:pt x="245689" y="92606"/>
                    <a:pt x="239075" y="97331"/>
                  </a:cubicBezTo>
                  <a:cubicBezTo>
                    <a:pt x="227735" y="103001"/>
                    <a:pt x="217341" y="109615"/>
                    <a:pt x="206001" y="117175"/>
                  </a:cubicBezTo>
                  <a:cubicBezTo>
                    <a:pt x="208836" y="116230"/>
                    <a:pt x="214506" y="114340"/>
                    <a:pt x="223955" y="109615"/>
                  </a:cubicBezTo>
                  <a:cubicBezTo>
                    <a:pt x="254194" y="92606"/>
                    <a:pt x="246634" y="119065"/>
                    <a:pt x="246634" y="118120"/>
                  </a:cubicBezTo>
                  <a:lnTo>
                    <a:pt x="251359" y="109615"/>
                  </a:lnTo>
                  <a:cubicBezTo>
                    <a:pt x="256084" y="110560"/>
                    <a:pt x="269313" y="105835"/>
                    <a:pt x="269313" y="105835"/>
                  </a:cubicBezTo>
                  <a:cubicBezTo>
                    <a:pt x="246634" y="110560"/>
                    <a:pt x="250414" y="100166"/>
                    <a:pt x="250414" y="100166"/>
                  </a:cubicBezTo>
                  <a:cubicBezTo>
                    <a:pt x="277818" y="90716"/>
                    <a:pt x="288213" y="96386"/>
                    <a:pt x="288213" y="96386"/>
                  </a:cubicBezTo>
                  <a:cubicBezTo>
                    <a:pt x="276873" y="84101"/>
                    <a:pt x="235295" y="100166"/>
                    <a:pt x="235295" y="101111"/>
                  </a:cubicBezTo>
                  <a:cubicBezTo>
                    <a:pt x="273093" y="75597"/>
                    <a:pt x="302387" y="84101"/>
                    <a:pt x="308057" y="92606"/>
                  </a:cubicBezTo>
                  <a:cubicBezTo>
                    <a:pt x="314672" y="101111"/>
                    <a:pt x="328846" y="102056"/>
                    <a:pt x="328846" y="102056"/>
                  </a:cubicBezTo>
                  <a:cubicBezTo>
                    <a:pt x="299552" y="105835"/>
                    <a:pt x="251359" y="120955"/>
                    <a:pt x="228680" y="127570"/>
                  </a:cubicBezTo>
                  <a:cubicBezTo>
                    <a:pt x="206001" y="134184"/>
                    <a:pt x="217341" y="113395"/>
                    <a:pt x="217341" y="113395"/>
                  </a:cubicBezTo>
                  <a:cubicBezTo>
                    <a:pt x="217341" y="113395"/>
                    <a:pt x="209781" y="116230"/>
                    <a:pt x="194662" y="125680"/>
                  </a:cubicBezTo>
                  <a:lnTo>
                    <a:pt x="188047" y="131349"/>
                  </a:lnTo>
                  <a:cubicBezTo>
                    <a:pt x="178597" y="140799"/>
                    <a:pt x="170093" y="151194"/>
                    <a:pt x="161588" y="161588"/>
                  </a:cubicBezTo>
                  <a:cubicBezTo>
                    <a:pt x="156863" y="167258"/>
                    <a:pt x="152139" y="171983"/>
                    <a:pt x="147414" y="177652"/>
                  </a:cubicBezTo>
                  <a:cubicBezTo>
                    <a:pt x="138909" y="187102"/>
                    <a:pt x="130404" y="196552"/>
                    <a:pt x="122845" y="206946"/>
                  </a:cubicBezTo>
                  <a:cubicBezTo>
                    <a:pt x="124735" y="206001"/>
                    <a:pt x="130404" y="202221"/>
                    <a:pt x="137964" y="193717"/>
                  </a:cubicBezTo>
                  <a:cubicBezTo>
                    <a:pt x="161588" y="168203"/>
                    <a:pt x="163478" y="196552"/>
                    <a:pt x="163478" y="195607"/>
                  </a:cubicBezTo>
                  <a:cubicBezTo>
                    <a:pt x="163478" y="192772"/>
                    <a:pt x="164423" y="188992"/>
                    <a:pt x="164423" y="186157"/>
                  </a:cubicBezTo>
                  <a:cubicBezTo>
                    <a:pt x="169148" y="186157"/>
                    <a:pt x="180487" y="177652"/>
                    <a:pt x="180487" y="177652"/>
                  </a:cubicBezTo>
                  <a:cubicBezTo>
                    <a:pt x="159698" y="188992"/>
                    <a:pt x="159698" y="177652"/>
                    <a:pt x="159698" y="177652"/>
                  </a:cubicBezTo>
                  <a:cubicBezTo>
                    <a:pt x="182377" y="160643"/>
                    <a:pt x="194662" y="163478"/>
                    <a:pt x="194662" y="163478"/>
                  </a:cubicBezTo>
                  <a:cubicBezTo>
                    <a:pt x="178597" y="154973"/>
                    <a:pt x="144579" y="182377"/>
                    <a:pt x="145524" y="183322"/>
                  </a:cubicBezTo>
                  <a:cubicBezTo>
                    <a:pt x="173873" y="147414"/>
                    <a:pt x="205056" y="146469"/>
                    <a:pt x="213561" y="153083"/>
                  </a:cubicBezTo>
                  <a:cubicBezTo>
                    <a:pt x="223010" y="159698"/>
                    <a:pt x="237185" y="155918"/>
                    <a:pt x="237185" y="156863"/>
                  </a:cubicBezTo>
                  <a:cubicBezTo>
                    <a:pt x="210726" y="169148"/>
                    <a:pt x="170093" y="198441"/>
                    <a:pt x="150249" y="211671"/>
                  </a:cubicBezTo>
                  <a:cubicBezTo>
                    <a:pt x="130404" y="224900"/>
                    <a:pt x="133239" y="201276"/>
                    <a:pt x="134184" y="201276"/>
                  </a:cubicBezTo>
                  <a:cubicBezTo>
                    <a:pt x="134184" y="201276"/>
                    <a:pt x="127570" y="206001"/>
                    <a:pt x="116230" y="221120"/>
                  </a:cubicBezTo>
                  <a:lnTo>
                    <a:pt x="111505" y="228680"/>
                  </a:lnTo>
                  <a:cubicBezTo>
                    <a:pt x="105835" y="240965"/>
                    <a:pt x="101111" y="253249"/>
                    <a:pt x="96386" y="265534"/>
                  </a:cubicBezTo>
                  <a:cubicBezTo>
                    <a:pt x="93551" y="272148"/>
                    <a:pt x="90716" y="278763"/>
                    <a:pt x="87881" y="285378"/>
                  </a:cubicBezTo>
                  <a:cubicBezTo>
                    <a:pt x="82211" y="296717"/>
                    <a:pt x="77487" y="309002"/>
                    <a:pt x="73707" y="321286"/>
                  </a:cubicBezTo>
                  <a:cubicBezTo>
                    <a:pt x="75597" y="319396"/>
                    <a:pt x="79377" y="314671"/>
                    <a:pt x="84101" y="304277"/>
                  </a:cubicBezTo>
                  <a:cubicBezTo>
                    <a:pt x="98276" y="273093"/>
                    <a:pt x="110560" y="298607"/>
                    <a:pt x="110560" y="298607"/>
                  </a:cubicBezTo>
                  <a:cubicBezTo>
                    <a:pt x="109615" y="295772"/>
                    <a:pt x="108670" y="291992"/>
                    <a:pt x="107725" y="289158"/>
                  </a:cubicBezTo>
                  <a:cubicBezTo>
                    <a:pt x="112450" y="287268"/>
                    <a:pt x="120010" y="275928"/>
                    <a:pt x="120010" y="275928"/>
                  </a:cubicBezTo>
                  <a:cubicBezTo>
                    <a:pt x="103001" y="292937"/>
                    <a:pt x="99221" y="281598"/>
                    <a:pt x="99221" y="281598"/>
                  </a:cubicBezTo>
                  <a:cubicBezTo>
                    <a:pt x="115285" y="257974"/>
                    <a:pt x="128515" y="257029"/>
                    <a:pt x="128515" y="257029"/>
                  </a:cubicBezTo>
                  <a:cubicBezTo>
                    <a:pt x="109615" y="253249"/>
                    <a:pt x="85991" y="291048"/>
                    <a:pt x="85991" y="291048"/>
                  </a:cubicBezTo>
                  <a:cubicBezTo>
                    <a:pt x="101111" y="247579"/>
                    <a:pt x="131349" y="238130"/>
                    <a:pt x="142689" y="241910"/>
                  </a:cubicBezTo>
                  <a:cubicBezTo>
                    <a:pt x="154028" y="245689"/>
                    <a:pt x="167258" y="238130"/>
                    <a:pt x="167258" y="238130"/>
                  </a:cubicBezTo>
                  <a:cubicBezTo>
                    <a:pt x="145524" y="257974"/>
                    <a:pt x="116230" y="297662"/>
                    <a:pt x="101111" y="316561"/>
                  </a:cubicBezTo>
                  <a:cubicBezTo>
                    <a:pt x="85046" y="335461"/>
                    <a:pt x="80322" y="311837"/>
                    <a:pt x="80322" y="311837"/>
                  </a:cubicBezTo>
                  <a:cubicBezTo>
                    <a:pt x="80322" y="311837"/>
                    <a:pt x="75597" y="318451"/>
                    <a:pt x="68982" y="336406"/>
                  </a:cubicBezTo>
                  <a:cubicBezTo>
                    <a:pt x="68037" y="339240"/>
                    <a:pt x="68037" y="342075"/>
                    <a:pt x="68037" y="343965"/>
                  </a:cubicBezTo>
                  <a:cubicBezTo>
                    <a:pt x="67092" y="357195"/>
                    <a:pt x="66147" y="370424"/>
                    <a:pt x="66147" y="383654"/>
                  </a:cubicBezTo>
                  <a:cubicBezTo>
                    <a:pt x="65202" y="391213"/>
                    <a:pt x="65202" y="397828"/>
                    <a:pt x="65202" y="405388"/>
                  </a:cubicBezTo>
                  <a:cubicBezTo>
                    <a:pt x="63312" y="418617"/>
                    <a:pt x="63312" y="430901"/>
                    <a:pt x="63312" y="444131"/>
                  </a:cubicBezTo>
                  <a:cubicBezTo>
                    <a:pt x="65202" y="442241"/>
                    <a:pt x="67092" y="436571"/>
                    <a:pt x="68037" y="424287"/>
                  </a:cubicBezTo>
                  <a:cubicBezTo>
                    <a:pt x="71817" y="390268"/>
                    <a:pt x="93551" y="411057"/>
                    <a:pt x="93551" y="410112"/>
                  </a:cubicBezTo>
                  <a:lnTo>
                    <a:pt x="87881" y="401608"/>
                  </a:lnTo>
                  <a:cubicBezTo>
                    <a:pt x="91661" y="398773"/>
                    <a:pt x="96386" y="384598"/>
                    <a:pt x="96386" y="384598"/>
                  </a:cubicBezTo>
                  <a:cubicBezTo>
                    <a:pt x="85046" y="406333"/>
                    <a:pt x="77487" y="396883"/>
                    <a:pt x="76542" y="396883"/>
                  </a:cubicBezTo>
                  <a:cubicBezTo>
                    <a:pt x="85046" y="369479"/>
                    <a:pt x="98276" y="364754"/>
                    <a:pt x="98276" y="364754"/>
                  </a:cubicBezTo>
                  <a:cubicBezTo>
                    <a:pt x="77487" y="367589"/>
                    <a:pt x="67092" y="410112"/>
                    <a:pt x="67092" y="410112"/>
                  </a:cubicBezTo>
                  <a:cubicBezTo>
                    <a:pt x="67092" y="364754"/>
                    <a:pt x="94496" y="345855"/>
                    <a:pt x="106780" y="345855"/>
                  </a:cubicBezTo>
                  <a:cubicBezTo>
                    <a:pt x="120010" y="345855"/>
                    <a:pt x="130404" y="335461"/>
                    <a:pt x="130404" y="335461"/>
                  </a:cubicBezTo>
                  <a:cubicBezTo>
                    <a:pt x="116230" y="360030"/>
                    <a:pt x="100166" y="407278"/>
                    <a:pt x="90716" y="429957"/>
                  </a:cubicBezTo>
                  <a:cubicBezTo>
                    <a:pt x="81267" y="452636"/>
                    <a:pt x="68037" y="432791"/>
                    <a:pt x="68037" y="431846"/>
                  </a:cubicBezTo>
                  <a:cubicBezTo>
                    <a:pt x="68037" y="431846"/>
                    <a:pt x="65202" y="440351"/>
                    <a:pt x="65202" y="460195"/>
                  </a:cubicBezTo>
                  <a:lnTo>
                    <a:pt x="66147" y="467755"/>
                  </a:lnTo>
                  <a:cubicBezTo>
                    <a:pt x="68982" y="480984"/>
                    <a:pt x="72762" y="493269"/>
                    <a:pt x="77487" y="506498"/>
                  </a:cubicBezTo>
                  <a:cubicBezTo>
                    <a:pt x="79377" y="513113"/>
                    <a:pt x="81267" y="520673"/>
                    <a:pt x="83156" y="527287"/>
                  </a:cubicBezTo>
                  <a:cubicBezTo>
                    <a:pt x="85991" y="539572"/>
                    <a:pt x="89771" y="552801"/>
                    <a:pt x="93551" y="565086"/>
                  </a:cubicBezTo>
                  <a:cubicBezTo>
                    <a:pt x="94496" y="562251"/>
                    <a:pt x="94496" y="556581"/>
                    <a:pt x="92606" y="544297"/>
                  </a:cubicBezTo>
                  <a:cubicBezTo>
                    <a:pt x="85046" y="511223"/>
                    <a:pt x="114340" y="522563"/>
                    <a:pt x="114340" y="522563"/>
                  </a:cubicBezTo>
                  <a:lnTo>
                    <a:pt x="105835" y="516893"/>
                  </a:lnTo>
                  <a:cubicBezTo>
                    <a:pt x="109615" y="512168"/>
                    <a:pt x="108670" y="498939"/>
                    <a:pt x="108670" y="498939"/>
                  </a:cubicBezTo>
                  <a:cubicBezTo>
                    <a:pt x="104891" y="522563"/>
                    <a:pt x="92606" y="516893"/>
                    <a:pt x="92606" y="516893"/>
                  </a:cubicBezTo>
                  <a:cubicBezTo>
                    <a:pt x="92606" y="487599"/>
                    <a:pt x="103946" y="479094"/>
                    <a:pt x="103946" y="479094"/>
                  </a:cubicBezTo>
                  <a:cubicBezTo>
                    <a:pt x="84101" y="488544"/>
                    <a:pt x="85991" y="532957"/>
                    <a:pt x="86936" y="532957"/>
                  </a:cubicBezTo>
                  <a:cubicBezTo>
                    <a:pt x="71817" y="489489"/>
                    <a:pt x="93551" y="463030"/>
                    <a:pt x="106780" y="459250"/>
                  </a:cubicBezTo>
                  <a:cubicBezTo>
                    <a:pt x="120010" y="454525"/>
                    <a:pt x="127570" y="441296"/>
                    <a:pt x="127570" y="441296"/>
                  </a:cubicBezTo>
                  <a:cubicBezTo>
                    <a:pt x="121900" y="469645"/>
                    <a:pt x="120010" y="517838"/>
                    <a:pt x="118120" y="543352"/>
                  </a:cubicBezTo>
                  <a:cubicBezTo>
                    <a:pt x="115285" y="567921"/>
                    <a:pt x="95441" y="553746"/>
                    <a:pt x="95441" y="553746"/>
                  </a:cubicBezTo>
                  <a:cubicBezTo>
                    <a:pt x="95441" y="553746"/>
                    <a:pt x="95441" y="563196"/>
                    <a:pt x="101111" y="582095"/>
                  </a:cubicBezTo>
                  <a:lnTo>
                    <a:pt x="103946" y="587765"/>
                  </a:lnTo>
                  <a:cubicBezTo>
                    <a:pt x="111505" y="599104"/>
                    <a:pt x="119065" y="609499"/>
                    <a:pt x="127570" y="619893"/>
                  </a:cubicBezTo>
                  <a:cubicBezTo>
                    <a:pt x="131349" y="625563"/>
                    <a:pt x="136074" y="631233"/>
                    <a:pt x="139854" y="637848"/>
                  </a:cubicBezTo>
                  <a:cubicBezTo>
                    <a:pt x="146469" y="649187"/>
                    <a:pt x="154028" y="659582"/>
                    <a:pt x="161588" y="669976"/>
                  </a:cubicBezTo>
                  <a:cubicBezTo>
                    <a:pt x="161588" y="667141"/>
                    <a:pt x="160643" y="660527"/>
                    <a:pt x="154028" y="650132"/>
                  </a:cubicBezTo>
                  <a:cubicBezTo>
                    <a:pt x="136074" y="620838"/>
                    <a:pt x="169148" y="620838"/>
                    <a:pt x="169148" y="620838"/>
                  </a:cubicBezTo>
                  <a:cubicBezTo>
                    <a:pt x="165368" y="619893"/>
                    <a:pt x="161588" y="618948"/>
                    <a:pt x="158753" y="618948"/>
                  </a:cubicBezTo>
                  <a:cubicBezTo>
                    <a:pt x="160643" y="613279"/>
                    <a:pt x="155918" y="600049"/>
                    <a:pt x="155918" y="600049"/>
                  </a:cubicBezTo>
                  <a:cubicBezTo>
                    <a:pt x="158753" y="624618"/>
                    <a:pt x="145524" y="623673"/>
                    <a:pt x="145524" y="622728"/>
                  </a:cubicBezTo>
                  <a:cubicBezTo>
                    <a:pt x="136074" y="595324"/>
                    <a:pt x="145524" y="582095"/>
                    <a:pt x="145524" y="583040"/>
                  </a:cubicBezTo>
                  <a:cubicBezTo>
                    <a:pt x="127570" y="599104"/>
                    <a:pt x="143634" y="640682"/>
                    <a:pt x="144579" y="640682"/>
                  </a:cubicBezTo>
                  <a:cubicBezTo>
                    <a:pt x="116230" y="604774"/>
                    <a:pt x="129459" y="571700"/>
                    <a:pt x="141744" y="563196"/>
                  </a:cubicBezTo>
                  <a:cubicBezTo>
                    <a:pt x="154028" y="553746"/>
                    <a:pt x="156863" y="538627"/>
                    <a:pt x="156863" y="539572"/>
                  </a:cubicBezTo>
                  <a:cubicBezTo>
                    <a:pt x="159698" y="567921"/>
                    <a:pt x="172928" y="614224"/>
                    <a:pt x="177652" y="639738"/>
                  </a:cubicBezTo>
                  <a:cubicBezTo>
                    <a:pt x="182377" y="665251"/>
                    <a:pt x="157808" y="658637"/>
                    <a:pt x="157808" y="657692"/>
                  </a:cubicBezTo>
                  <a:cubicBezTo>
                    <a:pt x="157808" y="657692"/>
                    <a:pt x="160643" y="667141"/>
                    <a:pt x="171983" y="683206"/>
                  </a:cubicBezTo>
                  <a:lnTo>
                    <a:pt x="176707" y="687930"/>
                  </a:lnTo>
                  <a:cubicBezTo>
                    <a:pt x="187102" y="696435"/>
                    <a:pt x="198441" y="703995"/>
                    <a:pt x="209781" y="710609"/>
                  </a:cubicBezTo>
                  <a:cubicBezTo>
                    <a:pt x="215451" y="715334"/>
                    <a:pt x="221121" y="719114"/>
                    <a:pt x="226790" y="723839"/>
                  </a:cubicBezTo>
                  <a:cubicBezTo>
                    <a:pt x="236240" y="732344"/>
                    <a:pt x="246634" y="739903"/>
                    <a:pt x="257974" y="747463"/>
                  </a:cubicBezTo>
                  <a:cubicBezTo>
                    <a:pt x="257029" y="744628"/>
                    <a:pt x="254194" y="738958"/>
                    <a:pt x="244745" y="730454"/>
                  </a:cubicBezTo>
                  <a:cubicBezTo>
                    <a:pt x="219231" y="707775"/>
                    <a:pt x="251359" y="696435"/>
                    <a:pt x="251359" y="695490"/>
                  </a:cubicBezTo>
                  <a:cubicBezTo>
                    <a:pt x="247579" y="696435"/>
                    <a:pt x="243800" y="696435"/>
                    <a:pt x="240020" y="697380"/>
                  </a:cubicBezTo>
                  <a:cubicBezTo>
                    <a:pt x="240020" y="691710"/>
                    <a:pt x="232460" y="680371"/>
                    <a:pt x="232460" y="680371"/>
                  </a:cubicBezTo>
                  <a:cubicBezTo>
                    <a:pt x="241910" y="703050"/>
                    <a:pt x="228680" y="706830"/>
                    <a:pt x="228680" y="706830"/>
                  </a:cubicBezTo>
                  <a:cubicBezTo>
                    <a:pt x="211671" y="683206"/>
                    <a:pt x="217341" y="667141"/>
                    <a:pt x="216396" y="667141"/>
                  </a:cubicBezTo>
                  <a:cubicBezTo>
                    <a:pt x="203166" y="689820"/>
                    <a:pt x="231515" y="723839"/>
                    <a:pt x="232460" y="723839"/>
                  </a:cubicBezTo>
                  <a:cubicBezTo>
                    <a:pt x="193717" y="699270"/>
                    <a:pt x="197497" y="661472"/>
                    <a:pt x="206946" y="648242"/>
                  </a:cubicBezTo>
                  <a:cubicBezTo>
                    <a:pt x="216396" y="634068"/>
                    <a:pt x="215451" y="618948"/>
                    <a:pt x="215451" y="618948"/>
                  </a:cubicBezTo>
                  <a:cubicBezTo>
                    <a:pt x="226790" y="644462"/>
                    <a:pt x="252304" y="686041"/>
                    <a:pt x="264589" y="707775"/>
                  </a:cubicBezTo>
                  <a:cubicBezTo>
                    <a:pt x="276873" y="730454"/>
                    <a:pt x="251359" y="734233"/>
                    <a:pt x="250414" y="733289"/>
                  </a:cubicBezTo>
                  <a:cubicBezTo>
                    <a:pt x="250414" y="733289"/>
                    <a:pt x="256084" y="741793"/>
                    <a:pt x="272148" y="754078"/>
                  </a:cubicBezTo>
                  <a:lnTo>
                    <a:pt x="277818" y="755968"/>
                  </a:lnTo>
                  <a:cubicBezTo>
                    <a:pt x="291048" y="759747"/>
                    <a:pt x="303332" y="763527"/>
                    <a:pt x="316561" y="766362"/>
                  </a:cubicBezTo>
                  <a:cubicBezTo>
                    <a:pt x="323176" y="769197"/>
                    <a:pt x="329791" y="771087"/>
                    <a:pt x="337350" y="772977"/>
                  </a:cubicBezTo>
                  <a:cubicBezTo>
                    <a:pt x="337350" y="772977"/>
                    <a:pt x="356250" y="777702"/>
                    <a:pt x="378929" y="780536"/>
                  </a:cubicBezTo>
                  <a:cubicBezTo>
                    <a:pt x="400663" y="783371"/>
                    <a:pt x="426177" y="781481"/>
                    <a:pt x="435626" y="777702"/>
                  </a:cubicBezTo>
                  <a:cubicBezTo>
                    <a:pt x="435626" y="777702"/>
                    <a:pt x="430902" y="780536"/>
                    <a:pt x="430902" y="784316"/>
                  </a:cubicBezTo>
                  <a:cubicBezTo>
                    <a:pt x="430902" y="785261"/>
                    <a:pt x="369479" y="786206"/>
                    <a:pt x="336406" y="774867"/>
                  </a:cubicBezTo>
                  <a:lnTo>
                    <a:pt x="330736" y="772977"/>
                  </a:lnTo>
                  <a:cubicBezTo>
                    <a:pt x="309947" y="771087"/>
                    <a:pt x="299552" y="771087"/>
                    <a:pt x="299552" y="771087"/>
                  </a:cubicBezTo>
                  <a:cubicBezTo>
                    <a:pt x="298607" y="771087"/>
                    <a:pt x="316561" y="794711"/>
                    <a:pt x="287268" y="799436"/>
                  </a:cubicBezTo>
                  <a:cubicBezTo>
                    <a:pt x="257974" y="805105"/>
                    <a:pt x="192772" y="790931"/>
                    <a:pt x="155918" y="771087"/>
                  </a:cubicBezTo>
                  <a:cubicBezTo>
                    <a:pt x="155918" y="771087"/>
                    <a:pt x="175763" y="773922"/>
                    <a:pt x="188992" y="761637"/>
                  </a:cubicBezTo>
                  <a:cubicBezTo>
                    <a:pt x="203166" y="749353"/>
                    <a:pt x="238130" y="741793"/>
                    <a:pt x="278763" y="761637"/>
                  </a:cubicBezTo>
                  <a:cubicBezTo>
                    <a:pt x="278763" y="762582"/>
                    <a:pt x="234350" y="752188"/>
                    <a:pt x="214506" y="769197"/>
                  </a:cubicBezTo>
                  <a:cubicBezTo>
                    <a:pt x="214506" y="769197"/>
                    <a:pt x="229625" y="761637"/>
                    <a:pt x="260809" y="767307"/>
                  </a:cubicBezTo>
                  <a:cubicBezTo>
                    <a:pt x="260809" y="767307"/>
                    <a:pt x="265534" y="783371"/>
                    <a:pt x="236240" y="782426"/>
                  </a:cubicBezTo>
                  <a:cubicBezTo>
                    <a:pt x="236240" y="782426"/>
                    <a:pt x="253249" y="786206"/>
                    <a:pt x="258919" y="783371"/>
                  </a:cubicBezTo>
                  <a:lnTo>
                    <a:pt x="264589" y="794711"/>
                  </a:lnTo>
                  <a:cubicBezTo>
                    <a:pt x="263644" y="794711"/>
                    <a:pt x="257029" y="759747"/>
                    <a:pt x="291993" y="769197"/>
                  </a:cubicBezTo>
                  <a:cubicBezTo>
                    <a:pt x="305222" y="772032"/>
                    <a:pt x="311837" y="769197"/>
                    <a:pt x="314672" y="768252"/>
                  </a:cubicBezTo>
                  <a:cubicBezTo>
                    <a:pt x="301442" y="765417"/>
                    <a:pt x="289158" y="761637"/>
                    <a:pt x="276873" y="757857"/>
                  </a:cubicBezTo>
                  <a:cubicBezTo>
                    <a:pt x="270258" y="755023"/>
                    <a:pt x="263644" y="751243"/>
                    <a:pt x="257029" y="748408"/>
                  </a:cubicBezTo>
                  <a:cubicBezTo>
                    <a:pt x="245689" y="740848"/>
                    <a:pt x="235295" y="732344"/>
                    <a:pt x="224900" y="723839"/>
                  </a:cubicBezTo>
                  <a:lnTo>
                    <a:pt x="220176" y="720059"/>
                  </a:lnTo>
                  <a:cubicBezTo>
                    <a:pt x="202221" y="711554"/>
                    <a:pt x="192772" y="707775"/>
                    <a:pt x="192772" y="707775"/>
                  </a:cubicBezTo>
                  <a:cubicBezTo>
                    <a:pt x="192772" y="707775"/>
                    <a:pt x="202221" y="734233"/>
                    <a:pt x="173873" y="728564"/>
                  </a:cubicBezTo>
                  <a:cubicBezTo>
                    <a:pt x="145524" y="723839"/>
                    <a:pt x="89771" y="688875"/>
                    <a:pt x="62367" y="658637"/>
                  </a:cubicBezTo>
                  <a:cubicBezTo>
                    <a:pt x="62367" y="658637"/>
                    <a:pt x="79377" y="668086"/>
                    <a:pt x="94496" y="661472"/>
                  </a:cubicBezTo>
                  <a:cubicBezTo>
                    <a:pt x="110560" y="654857"/>
                    <a:pt x="144579" y="660527"/>
                    <a:pt x="175763" y="692655"/>
                  </a:cubicBezTo>
                  <a:cubicBezTo>
                    <a:pt x="175763" y="693600"/>
                    <a:pt x="137019" y="669031"/>
                    <a:pt x="114340" y="676591"/>
                  </a:cubicBezTo>
                  <a:cubicBezTo>
                    <a:pt x="114340" y="676591"/>
                    <a:pt x="130404" y="674701"/>
                    <a:pt x="156863" y="690765"/>
                  </a:cubicBezTo>
                  <a:cubicBezTo>
                    <a:pt x="156863" y="690765"/>
                    <a:pt x="156863" y="706830"/>
                    <a:pt x="129459" y="695490"/>
                  </a:cubicBezTo>
                  <a:cubicBezTo>
                    <a:pt x="129459" y="695490"/>
                    <a:pt x="143634" y="704940"/>
                    <a:pt x="150249" y="703995"/>
                  </a:cubicBezTo>
                  <a:lnTo>
                    <a:pt x="152139" y="716279"/>
                  </a:lnTo>
                  <a:cubicBezTo>
                    <a:pt x="152139" y="715334"/>
                    <a:pt x="154973" y="683206"/>
                    <a:pt x="184267" y="703050"/>
                  </a:cubicBezTo>
                  <a:cubicBezTo>
                    <a:pt x="195607" y="709665"/>
                    <a:pt x="202221" y="709665"/>
                    <a:pt x="205056" y="709665"/>
                  </a:cubicBezTo>
                  <a:cubicBezTo>
                    <a:pt x="193717" y="703050"/>
                    <a:pt x="183322" y="695490"/>
                    <a:pt x="172928" y="686985"/>
                  </a:cubicBezTo>
                  <a:cubicBezTo>
                    <a:pt x="167258" y="682261"/>
                    <a:pt x="162533" y="676591"/>
                    <a:pt x="156863" y="670921"/>
                  </a:cubicBezTo>
                  <a:cubicBezTo>
                    <a:pt x="148359" y="660527"/>
                    <a:pt x="140799" y="649187"/>
                    <a:pt x="134184" y="636903"/>
                  </a:cubicBezTo>
                  <a:lnTo>
                    <a:pt x="130404" y="632178"/>
                  </a:lnTo>
                  <a:cubicBezTo>
                    <a:pt x="116230" y="618003"/>
                    <a:pt x="108670" y="612334"/>
                    <a:pt x="108670" y="612334"/>
                  </a:cubicBezTo>
                  <a:cubicBezTo>
                    <a:pt x="108670" y="612334"/>
                    <a:pt x="109615" y="639738"/>
                    <a:pt x="85991" y="624618"/>
                  </a:cubicBezTo>
                  <a:cubicBezTo>
                    <a:pt x="61422" y="610444"/>
                    <a:pt x="21734" y="559416"/>
                    <a:pt x="6615" y="521618"/>
                  </a:cubicBezTo>
                  <a:cubicBezTo>
                    <a:pt x="6615" y="521618"/>
                    <a:pt x="18899" y="536737"/>
                    <a:pt x="34963" y="534847"/>
                  </a:cubicBezTo>
                  <a:cubicBezTo>
                    <a:pt x="51028" y="533902"/>
                    <a:pt x="79377" y="550911"/>
                    <a:pt x="99221" y="591545"/>
                  </a:cubicBezTo>
                  <a:cubicBezTo>
                    <a:pt x="98276" y="591545"/>
                    <a:pt x="71817" y="555636"/>
                    <a:pt x="49138" y="555636"/>
                  </a:cubicBezTo>
                  <a:cubicBezTo>
                    <a:pt x="49138" y="555636"/>
                    <a:pt x="63312" y="559416"/>
                    <a:pt x="83156" y="583040"/>
                  </a:cubicBezTo>
                  <a:cubicBezTo>
                    <a:pt x="83156" y="583040"/>
                    <a:pt x="78432" y="597214"/>
                    <a:pt x="57643" y="578315"/>
                  </a:cubicBezTo>
                  <a:cubicBezTo>
                    <a:pt x="57643" y="578315"/>
                    <a:pt x="68037" y="591545"/>
                    <a:pt x="73707" y="592490"/>
                  </a:cubicBezTo>
                  <a:lnTo>
                    <a:pt x="71817" y="604774"/>
                  </a:lnTo>
                  <a:cubicBezTo>
                    <a:pt x="71817" y="603829"/>
                    <a:pt x="83156" y="574535"/>
                    <a:pt x="103946" y="603829"/>
                  </a:cubicBezTo>
                  <a:cubicBezTo>
                    <a:pt x="112450" y="614224"/>
                    <a:pt x="118120" y="616114"/>
                    <a:pt x="120955" y="617058"/>
                  </a:cubicBezTo>
                  <a:cubicBezTo>
                    <a:pt x="112450" y="606664"/>
                    <a:pt x="104891" y="596269"/>
                    <a:pt x="98276" y="585875"/>
                  </a:cubicBezTo>
                  <a:cubicBezTo>
                    <a:pt x="94496" y="579260"/>
                    <a:pt x="91661" y="572645"/>
                    <a:pt x="88826" y="566031"/>
                  </a:cubicBezTo>
                  <a:cubicBezTo>
                    <a:pt x="84101" y="552801"/>
                    <a:pt x="81267" y="539572"/>
                    <a:pt x="77487" y="527287"/>
                  </a:cubicBezTo>
                  <a:cubicBezTo>
                    <a:pt x="76542" y="525397"/>
                    <a:pt x="76542" y="522563"/>
                    <a:pt x="75597" y="520673"/>
                  </a:cubicBezTo>
                  <a:cubicBezTo>
                    <a:pt x="67092" y="502718"/>
                    <a:pt x="62367" y="495159"/>
                    <a:pt x="62367" y="495159"/>
                  </a:cubicBezTo>
                  <a:cubicBezTo>
                    <a:pt x="62367" y="495159"/>
                    <a:pt x="55753" y="521618"/>
                    <a:pt x="38743" y="498939"/>
                  </a:cubicBezTo>
                  <a:cubicBezTo>
                    <a:pt x="20789" y="477205"/>
                    <a:pt x="1890" y="416727"/>
                    <a:pt x="0" y="377039"/>
                  </a:cubicBezTo>
                  <a:cubicBezTo>
                    <a:pt x="0" y="377039"/>
                    <a:pt x="6615" y="394993"/>
                    <a:pt x="19844" y="398773"/>
                  </a:cubicBezTo>
                  <a:cubicBezTo>
                    <a:pt x="34019" y="403498"/>
                    <a:pt x="53863" y="428067"/>
                    <a:pt x="58587" y="472480"/>
                  </a:cubicBezTo>
                  <a:cubicBezTo>
                    <a:pt x="57643" y="472480"/>
                    <a:pt x="44413" y="429957"/>
                    <a:pt x="25514" y="422397"/>
                  </a:cubicBezTo>
                  <a:cubicBezTo>
                    <a:pt x="25514" y="422397"/>
                    <a:pt x="36854" y="430901"/>
                    <a:pt x="47248" y="460195"/>
                  </a:cubicBezTo>
                  <a:cubicBezTo>
                    <a:pt x="47248" y="460195"/>
                    <a:pt x="38743" y="472480"/>
                    <a:pt x="26459" y="446966"/>
                  </a:cubicBezTo>
                  <a:cubicBezTo>
                    <a:pt x="26459" y="446966"/>
                    <a:pt x="31184" y="463030"/>
                    <a:pt x="35908" y="465865"/>
                  </a:cubicBezTo>
                  <a:cubicBezTo>
                    <a:pt x="34019" y="469645"/>
                    <a:pt x="32129" y="472480"/>
                    <a:pt x="31184" y="476260"/>
                  </a:cubicBezTo>
                  <a:cubicBezTo>
                    <a:pt x="31184" y="475315"/>
                    <a:pt x="50083" y="452636"/>
                    <a:pt x="59532" y="486654"/>
                  </a:cubicBezTo>
                  <a:cubicBezTo>
                    <a:pt x="64257" y="498939"/>
                    <a:pt x="68037" y="503663"/>
                    <a:pt x="70872" y="504608"/>
                  </a:cubicBezTo>
                  <a:cubicBezTo>
                    <a:pt x="67092" y="492324"/>
                    <a:pt x="63312" y="480039"/>
                    <a:pt x="59532" y="467755"/>
                  </a:cubicBezTo>
                  <a:cubicBezTo>
                    <a:pt x="58587" y="460195"/>
                    <a:pt x="57643" y="453581"/>
                    <a:pt x="56698" y="446021"/>
                  </a:cubicBezTo>
                  <a:cubicBezTo>
                    <a:pt x="56698" y="432791"/>
                    <a:pt x="57643" y="418617"/>
                    <a:pt x="58587" y="405388"/>
                  </a:cubicBezTo>
                  <a:lnTo>
                    <a:pt x="58587" y="397828"/>
                  </a:lnTo>
                  <a:cubicBezTo>
                    <a:pt x="56698" y="378929"/>
                    <a:pt x="54808" y="369479"/>
                    <a:pt x="54808" y="369479"/>
                  </a:cubicBezTo>
                  <a:cubicBezTo>
                    <a:pt x="54808" y="369479"/>
                    <a:pt x="40633" y="392158"/>
                    <a:pt x="33074" y="365699"/>
                  </a:cubicBezTo>
                  <a:cubicBezTo>
                    <a:pt x="24569" y="339240"/>
                    <a:pt x="26459" y="276873"/>
                    <a:pt x="37798" y="239075"/>
                  </a:cubicBezTo>
                  <a:cubicBezTo>
                    <a:pt x="37798" y="239075"/>
                    <a:pt x="37798" y="257974"/>
                    <a:pt x="48193" y="265534"/>
                  </a:cubicBezTo>
                  <a:cubicBezTo>
                    <a:pt x="58587" y="274038"/>
                    <a:pt x="67092" y="303332"/>
                    <a:pt x="58587" y="347745"/>
                  </a:cubicBezTo>
                  <a:cubicBezTo>
                    <a:pt x="57643" y="347745"/>
                    <a:pt x="59532" y="303332"/>
                    <a:pt x="45358" y="290103"/>
                  </a:cubicBezTo>
                  <a:cubicBezTo>
                    <a:pt x="45358" y="290103"/>
                    <a:pt x="52918" y="301442"/>
                    <a:pt x="52918" y="331681"/>
                  </a:cubicBezTo>
                  <a:cubicBezTo>
                    <a:pt x="52918" y="331681"/>
                    <a:pt x="41578" y="340185"/>
                    <a:pt x="38743" y="312782"/>
                  </a:cubicBezTo>
                  <a:cubicBezTo>
                    <a:pt x="38743" y="312782"/>
                    <a:pt x="37798" y="328846"/>
                    <a:pt x="41578" y="333571"/>
                  </a:cubicBezTo>
                  <a:lnTo>
                    <a:pt x="34019" y="342075"/>
                  </a:lnTo>
                  <a:cubicBezTo>
                    <a:pt x="34019" y="342075"/>
                    <a:pt x="57643" y="325066"/>
                    <a:pt x="55753" y="360974"/>
                  </a:cubicBezTo>
                  <a:cubicBezTo>
                    <a:pt x="55753" y="373259"/>
                    <a:pt x="58587" y="378929"/>
                    <a:pt x="59532" y="381764"/>
                  </a:cubicBezTo>
                  <a:cubicBezTo>
                    <a:pt x="59532" y="368534"/>
                    <a:pt x="60477" y="356250"/>
                    <a:pt x="61422" y="343020"/>
                  </a:cubicBezTo>
                  <a:cubicBezTo>
                    <a:pt x="62367" y="335461"/>
                    <a:pt x="64257" y="328846"/>
                    <a:pt x="66147" y="321286"/>
                  </a:cubicBezTo>
                  <a:cubicBezTo>
                    <a:pt x="69927" y="308057"/>
                    <a:pt x="75597" y="295772"/>
                    <a:pt x="81267" y="283488"/>
                  </a:cubicBezTo>
                  <a:lnTo>
                    <a:pt x="84101" y="275928"/>
                  </a:lnTo>
                  <a:cubicBezTo>
                    <a:pt x="88826" y="257974"/>
                    <a:pt x="90716" y="249469"/>
                    <a:pt x="89771" y="249469"/>
                  </a:cubicBezTo>
                  <a:cubicBezTo>
                    <a:pt x="89771" y="249469"/>
                    <a:pt x="69927" y="266479"/>
                    <a:pt x="71817" y="240020"/>
                  </a:cubicBezTo>
                  <a:cubicBezTo>
                    <a:pt x="72762" y="212616"/>
                    <a:pt x="95441" y="155918"/>
                    <a:pt x="118120" y="123790"/>
                  </a:cubicBezTo>
                  <a:cubicBezTo>
                    <a:pt x="118120" y="123790"/>
                    <a:pt x="111505" y="140799"/>
                    <a:pt x="118120" y="151194"/>
                  </a:cubicBezTo>
                  <a:cubicBezTo>
                    <a:pt x="124735" y="161588"/>
                    <a:pt x="122845" y="190882"/>
                    <a:pt x="99221" y="230570"/>
                  </a:cubicBezTo>
                  <a:cubicBezTo>
                    <a:pt x="98276" y="230570"/>
                    <a:pt x="115285" y="188992"/>
                    <a:pt x="106780" y="172928"/>
                  </a:cubicBezTo>
                  <a:cubicBezTo>
                    <a:pt x="106780" y="172928"/>
                    <a:pt x="109615" y="185212"/>
                    <a:pt x="99221" y="213561"/>
                  </a:cubicBezTo>
                  <a:cubicBezTo>
                    <a:pt x="99221" y="213561"/>
                    <a:pt x="86936" y="218286"/>
                    <a:pt x="93551" y="191827"/>
                  </a:cubicBezTo>
                  <a:cubicBezTo>
                    <a:pt x="93551" y="191827"/>
                    <a:pt x="86936" y="206946"/>
                    <a:pt x="88826" y="211671"/>
                  </a:cubicBezTo>
                  <a:lnTo>
                    <a:pt x="79377" y="217341"/>
                  </a:lnTo>
                  <a:cubicBezTo>
                    <a:pt x="79377" y="217341"/>
                    <a:pt x="105835" y="208836"/>
                    <a:pt x="92606" y="240965"/>
                  </a:cubicBezTo>
                  <a:cubicBezTo>
                    <a:pt x="88826" y="252304"/>
                    <a:pt x="88826" y="258919"/>
                    <a:pt x="88826" y="261754"/>
                  </a:cubicBezTo>
                  <a:cubicBezTo>
                    <a:pt x="92606" y="249469"/>
                    <a:pt x="98276" y="238130"/>
                    <a:pt x="103001" y="225845"/>
                  </a:cubicBezTo>
                  <a:cubicBezTo>
                    <a:pt x="106780" y="219231"/>
                    <a:pt x="110560" y="213561"/>
                    <a:pt x="114340" y="206946"/>
                  </a:cubicBezTo>
                  <a:cubicBezTo>
                    <a:pt x="122845" y="195607"/>
                    <a:pt x="131349" y="186157"/>
                    <a:pt x="140799" y="175762"/>
                  </a:cubicBezTo>
                  <a:cubicBezTo>
                    <a:pt x="142689" y="173873"/>
                    <a:pt x="144579" y="171038"/>
                    <a:pt x="146469" y="169148"/>
                  </a:cubicBezTo>
                  <a:cubicBezTo>
                    <a:pt x="155918" y="154028"/>
                    <a:pt x="160643" y="146469"/>
                    <a:pt x="160643" y="146469"/>
                  </a:cubicBezTo>
                  <a:cubicBezTo>
                    <a:pt x="160643" y="146469"/>
                    <a:pt x="137019" y="156863"/>
                    <a:pt x="148359" y="132294"/>
                  </a:cubicBezTo>
                  <a:cubicBezTo>
                    <a:pt x="158753" y="107725"/>
                    <a:pt x="199386" y="61422"/>
                    <a:pt x="230570" y="39688"/>
                  </a:cubicBezTo>
                  <a:cubicBezTo>
                    <a:pt x="230570" y="39688"/>
                    <a:pt x="219231" y="52918"/>
                    <a:pt x="222065" y="64257"/>
                  </a:cubicBezTo>
                  <a:cubicBezTo>
                    <a:pt x="224900" y="75597"/>
                    <a:pt x="211671" y="102056"/>
                    <a:pt x="177652" y="131349"/>
                  </a:cubicBezTo>
                  <a:cubicBezTo>
                    <a:pt x="177652" y="131349"/>
                    <a:pt x="206946" y="97331"/>
                    <a:pt x="205056" y="81267"/>
                  </a:cubicBezTo>
                  <a:cubicBezTo>
                    <a:pt x="205056" y="81267"/>
                    <a:pt x="203166" y="92606"/>
                    <a:pt x="183322" y="116230"/>
                  </a:cubicBezTo>
                  <a:cubicBezTo>
                    <a:pt x="183322" y="116230"/>
                    <a:pt x="170093" y="117175"/>
                    <a:pt x="185212" y="95441"/>
                  </a:cubicBezTo>
                  <a:cubicBezTo>
                    <a:pt x="185212" y="95441"/>
                    <a:pt x="174817" y="107725"/>
                    <a:pt x="173873" y="112450"/>
                  </a:cubicBezTo>
                  <a:lnTo>
                    <a:pt x="163478" y="115285"/>
                  </a:lnTo>
                  <a:cubicBezTo>
                    <a:pt x="163478" y="115285"/>
                    <a:pt x="190882" y="114340"/>
                    <a:pt x="167258" y="140799"/>
                  </a:cubicBezTo>
                  <a:cubicBezTo>
                    <a:pt x="159698" y="150249"/>
                    <a:pt x="157808" y="155918"/>
                    <a:pt x="156863" y="158753"/>
                  </a:cubicBezTo>
                  <a:cubicBezTo>
                    <a:pt x="164423" y="148359"/>
                    <a:pt x="172928" y="138909"/>
                    <a:pt x="182377" y="130404"/>
                  </a:cubicBezTo>
                  <a:cubicBezTo>
                    <a:pt x="188047" y="125680"/>
                    <a:pt x="193717" y="120955"/>
                    <a:pt x="199386" y="116230"/>
                  </a:cubicBezTo>
                  <a:cubicBezTo>
                    <a:pt x="210726" y="108670"/>
                    <a:pt x="222065" y="101111"/>
                    <a:pt x="234350" y="95441"/>
                  </a:cubicBezTo>
                  <a:cubicBezTo>
                    <a:pt x="237185" y="93551"/>
                    <a:pt x="240020" y="91661"/>
                    <a:pt x="242855" y="90716"/>
                  </a:cubicBezTo>
                  <a:cubicBezTo>
                    <a:pt x="257029" y="80322"/>
                    <a:pt x="263644" y="74652"/>
                    <a:pt x="263644" y="74652"/>
                  </a:cubicBezTo>
                  <a:cubicBezTo>
                    <a:pt x="263644" y="74652"/>
                    <a:pt x="238130" y="77487"/>
                    <a:pt x="257029" y="58587"/>
                  </a:cubicBezTo>
                  <a:cubicBezTo>
                    <a:pt x="274983" y="38743"/>
                    <a:pt x="327901" y="9450"/>
                    <a:pt x="364754" y="0"/>
                  </a:cubicBezTo>
                  <a:cubicBezTo>
                    <a:pt x="364754" y="0"/>
                    <a:pt x="349635" y="8505"/>
                    <a:pt x="348690" y="18899"/>
                  </a:cubicBezTo>
                  <a:cubicBezTo>
                    <a:pt x="346800" y="30239"/>
                    <a:pt x="326956" y="49138"/>
                    <a:pt x="284433" y="65202"/>
                  </a:cubicBezTo>
                  <a:cubicBezTo>
                    <a:pt x="284433" y="64257"/>
                    <a:pt x="323176" y="43468"/>
                    <a:pt x="326956" y="28349"/>
                  </a:cubicBezTo>
                  <a:cubicBezTo>
                    <a:pt x="326956" y="28349"/>
                    <a:pt x="321286" y="37798"/>
                    <a:pt x="294827" y="53863"/>
                  </a:cubicBezTo>
                  <a:cubicBezTo>
                    <a:pt x="294827" y="53863"/>
                    <a:pt x="282543" y="51028"/>
                    <a:pt x="304277" y="35908"/>
                  </a:cubicBezTo>
                  <a:cubicBezTo>
                    <a:pt x="304277" y="35908"/>
                    <a:pt x="290103" y="43468"/>
                    <a:pt x="288213" y="48193"/>
                  </a:cubicBezTo>
                  <a:cubicBezTo>
                    <a:pt x="284433" y="48193"/>
                    <a:pt x="280653" y="47248"/>
                    <a:pt x="277818" y="47248"/>
                  </a:cubicBezTo>
                  <a:cubicBezTo>
                    <a:pt x="277818" y="47248"/>
                    <a:pt x="303332" y="53863"/>
                    <a:pt x="272148" y="70872"/>
                  </a:cubicBezTo>
                  <a:cubicBezTo>
                    <a:pt x="262699" y="77487"/>
                    <a:pt x="257974" y="81267"/>
                    <a:pt x="257029" y="84101"/>
                  </a:cubicBezTo>
                  <a:cubicBezTo>
                    <a:pt x="267424" y="77487"/>
                    <a:pt x="278763" y="70872"/>
                    <a:pt x="290103" y="65202"/>
                  </a:cubicBezTo>
                  <a:cubicBezTo>
                    <a:pt x="296717" y="63312"/>
                    <a:pt x="304277" y="60477"/>
                    <a:pt x="310892" y="58587"/>
                  </a:cubicBezTo>
                  <a:cubicBezTo>
                    <a:pt x="310892" y="58587"/>
                    <a:pt x="314672" y="60477"/>
                    <a:pt x="332626" y="57643"/>
                  </a:cubicBezTo>
                  <a:cubicBezTo>
                    <a:pt x="366644" y="51973"/>
                    <a:pt x="350580" y="71817"/>
                    <a:pt x="350580" y="71817"/>
                  </a:cubicBezTo>
                  <a:lnTo>
                    <a:pt x="358140" y="65202"/>
                  </a:lnTo>
                  <a:cubicBezTo>
                    <a:pt x="361919" y="67092"/>
                    <a:pt x="376094" y="67092"/>
                    <a:pt x="376094" y="67092"/>
                  </a:cubicBezTo>
                  <a:cubicBezTo>
                    <a:pt x="352470" y="64257"/>
                    <a:pt x="360030" y="56698"/>
                    <a:pt x="360030" y="56698"/>
                  </a:cubicBezTo>
                  <a:cubicBezTo>
                    <a:pt x="389323" y="56698"/>
                    <a:pt x="396883" y="64257"/>
                    <a:pt x="396883" y="64257"/>
                  </a:cubicBezTo>
                  <a:cubicBezTo>
                    <a:pt x="389323" y="50083"/>
                    <a:pt x="345855" y="51973"/>
                    <a:pt x="345855" y="52918"/>
                  </a:cubicBezTo>
                  <a:cubicBezTo>
                    <a:pt x="390268" y="41578"/>
                    <a:pt x="414837" y="57643"/>
                    <a:pt x="417672" y="67092"/>
                  </a:cubicBezTo>
                  <a:cubicBezTo>
                    <a:pt x="421452" y="76542"/>
                    <a:pt x="434681" y="81267"/>
                    <a:pt x="434681" y="81267"/>
                  </a:cubicBezTo>
                  <a:cubicBezTo>
                    <a:pt x="406333" y="73707"/>
                    <a:pt x="356250" y="73707"/>
                    <a:pt x="332626" y="7370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8" name="请勿抄袭搬运！盗版必究！微信DAJU_PPT">
            <a:extLst>
              <a:ext uri="{FF2B5EF4-FFF2-40B4-BE49-F238E27FC236}">
                <a16:creationId xmlns:a16="http://schemas.microsoft.com/office/drawing/2014/main" id="{CA1C8275-1839-4544-94D8-723B2E372643}"/>
              </a:ext>
            </a:extLst>
          </p:cNvPr>
          <p:cNvGrpSpPr/>
          <p:nvPr/>
        </p:nvGrpSpPr>
        <p:grpSpPr>
          <a:xfrm>
            <a:off x="609600" y="811973"/>
            <a:ext cx="884482" cy="789041"/>
            <a:chOff x="306166" y="1792859"/>
            <a:chExt cx="884482" cy="789041"/>
          </a:xfrm>
          <a:solidFill>
            <a:schemeClr val="accent1"/>
          </a:solidFill>
        </p:grpSpPr>
        <p:sp>
          <p:nvSpPr>
            <p:cNvPr id="306" name="请勿抄袭搬运！盗版必究！微信DAJU_PPT-1">
              <a:extLst>
                <a:ext uri="{FF2B5EF4-FFF2-40B4-BE49-F238E27FC236}">
                  <a16:creationId xmlns:a16="http://schemas.microsoft.com/office/drawing/2014/main" id="{BBB940F9-DD3B-4D08-A93B-F1FA031B0AB6}"/>
                </a:ext>
              </a:extLst>
            </p:cNvPr>
            <p:cNvSpPr/>
            <p:nvPr/>
          </p:nvSpPr>
          <p:spPr>
            <a:xfrm>
              <a:off x="754077" y="1792859"/>
              <a:ext cx="436571" cy="786206"/>
            </a:xfrm>
            <a:custGeom>
              <a:avLst/>
              <a:gdLst>
                <a:gd name="connsiteX0" fmla="*/ 68037 w 436571"/>
                <a:gd name="connsiteY0" fmla="*/ 70872 h 786206"/>
                <a:gd name="connsiteX1" fmla="*/ 84101 w 436571"/>
                <a:gd name="connsiteY1" fmla="*/ 66147 h 786206"/>
                <a:gd name="connsiteX2" fmla="*/ 34963 w 436571"/>
                <a:gd name="connsiteY2" fmla="*/ 49138 h 786206"/>
                <a:gd name="connsiteX3" fmla="*/ 85046 w 436571"/>
                <a:gd name="connsiteY3" fmla="*/ 60477 h 786206"/>
                <a:gd name="connsiteX4" fmla="*/ 93551 w 436571"/>
                <a:gd name="connsiteY4" fmla="*/ 62367 h 786206"/>
                <a:gd name="connsiteX5" fmla="*/ 93551 w 436571"/>
                <a:gd name="connsiteY5" fmla="*/ 62367 h 786206"/>
                <a:gd name="connsiteX6" fmla="*/ 97331 w 436571"/>
                <a:gd name="connsiteY6" fmla="*/ 63312 h 786206"/>
                <a:gd name="connsiteX7" fmla="*/ 161588 w 436571"/>
                <a:gd name="connsiteY7" fmla="*/ 87881 h 786206"/>
                <a:gd name="connsiteX8" fmla="*/ 153083 w 436571"/>
                <a:gd name="connsiteY8" fmla="*/ 88826 h 786206"/>
                <a:gd name="connsiteX9" fmla="*/ 90716 w 436571"/>
                <a:gd name="connsiteY9" fmla="*/ 71817 h 786206"/>
                <a:gd name="connsiteX10" fmla="*/ 62367 w 436571"/>
                <a:gd name="connsiteY10" fmla="*/ 104890 h 786206"/>
                <a:gd name="connsiteX11" fmla="*/ 148359 w 436571"/>
                <a:gd name="connsiteY11" fmla="*/ 110560 h 786206"/>
                <a:gd name="connsiteX12" fmla="*/ 160643 w 436571"/>
                <a:gd name="connsiteY12" fmla="*/ 98276 h 786206"/>
                <a:gd name="connsiteX13" fmla="*/ 100166 w 436571"/>
                <a:gd name="connsiteY13" fmla="*/ 96386 h 786206"/>
                <a:gd name="connsiteX14" fmla="*/ 155918 w 436571"/>
                <a:gd name="connsiteY14" fmla="*/ 90716 h 786206"/>
                <a:gd name="connsiteX15" fmla="*/ 167258 w 436571"/>
                <a:gd name="connsiteY15" fmla="*/ 89771 h 786206"/>
                <a:gd name="connsiteX16" fmla="*/ 255139 w 436571"/>
                <a:gd name="connsiteY16" fmla="*/ 154028 h 786206"/>
                <a:gd name="connsiteX17" fmla="*/ 245689 w 436571"/>
                <a:gd name="connsiteY17" fmla="*/ 153083 h 786206"/>
                <a:gd name="connsiteX18" fmla="*/ 191827 w 436571"/>
                <a:gd name="connsiteY18" fmla="*/ 118120 h 786206"/>
                <a:gd name="connsiteX19" fmla="*/ 152138 w 436571"/>
                <a:gd name="connsiteY19" fmla="*/ 143634 h 786206"/>
                <a:gd name="connsiteX20" fmla="*/ 191827 w 436571"/>
                <a:gd name="connsiteY20" fmla="*/ 152138 h 786206"/>
                <a:gd name="connsiteX21" fmla="*/ 232460 w 436571"/>
                <a:gd name="connsiteY21" fmla="*/ 172928 h 786206"/>
                <a:gd name="connsiteX22" fmla="*/ 248524 w 436571"/>
                <a:gd name="connsiteY22" fmla="*/ 163478 h 786206"/>
                <a:gd name="connsiteX23" fmla="*/ 190882 w 436571"/>
                <a:gd name="connsiteY23" fmla="*/ 144579 h 786206"/>
                <a:gd name="connsiteX24" fmla="*/ 247579 w 436571"/>
                <a:gd name="connsiteY24" fmla="*/ 154973 h 786206"/>
                <a:gd name="connsiteX25" fmla="*/ 258919 w 436571"/>
                <a:gd name="connsiteY25" fmla="*/ 157808 h 786206"/>
                <a:gd name="connsiteX26" fmla="*/ 322231 w 436571"/>
                <a:gd name="connsiteY26" fmla="*/ 246634 h 786206"/>
                <a:gd name="connsiteX27" fmla="*/ 313726 w 436571"/>
                <a:gd name="connsiteY27" fmla="*/ 242855 h 786206"/>
                <a:gd name="connsiteX28" fmla="*/ 273093 w 436571"/>
                <a:gd name="connsiteY28" fmla="*/ 193717 h 786206"/>
                <a:gd name="connsiteX29" fmla="*/ 224900 w 436571"/>
                <a:gd name="connsiteY29" fmla="*/ 207891 h 786206"/>
                <a:gd name="connsiteX30" fmla="*/ 292937 w 436571"/>
                <a:gd name="connsiteY30" fmla="*/ 258919 h 786206"/>
                <a:gd name="connsiteX31" fmla="*/ 312782 w 436571"/>
                <a:gd name="connsiteY31" fmla="*/ 254194 h 786206"/>
                <a:gd name="connsiteX32" fmla="*/ 262699 w 436571"/>
                <a:gd name="connsiteY32" fmla="*/ 219231 h 786206"/>
                <a:gd name="connsiteX33" fmla="*/ 314671 w 436571"/>
                <a:gd name="connsiteY33" fmla="*/ 245689 h 786206"/>
                <a:gd name="connsiteX34" fmla="*/ 325066 w 436571"/>
                <a:gd name="connsiteY34" fmla="*/ 251359 h 786206"/>
                <a:gd name="connsiteX35" fmla="*/ 357195 w 436571"/>
                <a:gd name="connsiteY35" fmla="*/ 355305 h 786206"/>
                <a:gd name="connsiteX36" fmla="*/ 349635 w 436571"/>
                <a:gd name="connsiteY36" fmla="*/ 349635 h 786206"/>
                <a:gd name="connsiteX37" fmla="*/ 326011 w 436571"/>
                <a:gd name="connsiteY37" fmla="*/ 290103 h 786206"/>
                <a:gd name="connsiteX38" fmla="*/ 272148 w 436571"/>
                <a:gd name="connsiteY38" fmla="*/ 290103 h 786206"/>
                <a:gd name="connsiteX39" fmla="*/ 322231 w 436571"/>
                <a:gd name="connsiteY39" fmla="*/ 358140 h 786206"/>
                <a:gd name="connsiteX40" fmla="*/ 343965 w 436571"/>
                <a:gd name="connsiteY40" fmla="*/ 360030 h 786206"/>
                <a:gd name="connsiteX41" fmla="*/ 305222 w 436571"/>
                <a:gd name="connsiteY41" fmla="*/ 311837 h 786206"/>
                <a:gd name="connsiteX42" fmla="*/ 348690 w 436571"/>
                <a:gd name="connsiteY42" fmla="*/ 352470 h 786206"/>
                <a:gd name="connsiteX43" fmla="*/ 358140 w 436571"/>
                <a:gd name="connsiteY43" fmla="*/ 361919 h 786206"/>
                <a:gd name="connsiteX44" fmla="*/ 356250 w 436571"/>
                <a:gd name="connsiteY44" fmla="*/ 470590 h 786206"/>
                <a:gd name="connsiteX45" fmla="*/ 350580 w 436571"/>
                <a:gd name="connsiteY45" fmla="*/ 462085 h 786206"/>
                <a:gd name="connsiteX46" fmla="*/ 345855 w 436571"/>
                <a:gd name="connsiteY46" fmla="*/ 398773 h 786206"/>
                <a:gd name="connsiteX47" fmla="*/ 291047 w 436571"/>
                <a:gd name="connsiteY47" fmla="*/ 382709 h 786206"/>
                <a:gd name="connsiteX48" fmla="*/ 319396 w 436571"/>
                <a:gd name="connsiteY48" fmla="*/ 463030 h 786206"/>
                <a:gd name="connsiteX49" fmla="*/ 341130 w 436571"/>
                <a:gd name="connsiteY49" fmla="*/ 471535 h 786206"/>
                <a:gd name="connsiteX50" fmla="*/ 316561 w 436571"/>
                <a:gd name="connsiteY50" fmla="*/ 413892 h 786206"/>
                <a:gd name="connsiteX51" fmla="*/ 348690 w 436571"/>
                <a:gd name="connsiteY51" fmla="*/ 465865 h 786206"/>
                <a:gd name="connsiteX52" fmla="*/ 355305 w 436571"/>
                <a:gd name="connsiteY52" fmla="*/ 478149 h 786206"/>
                <a:gd name="connsiteX53" fmla="*/ 319396 w 436571"/>
                <a:gd name="connsiteY53" fmla="*/ 580205 h 786206"/>
                <a:gd name="connsiteX54" fmla="*/ 315616 w 436571"/>
                <a:gd name="connsiteY54" fmla="*/ 569811 h 786206"/>
                <a:gd name="connsiteX55" fmla="*/ 330736 w 436571"/>
                <a:gd name="connsiteY55" fmla="*/ 507443 h 786206"/>
                <a:gd name="connsiteX56" fmla="*/ 278763 w 436571"/>
                <a:gd name="connsiteY56" fmla="*/ 474370 h 786206"/>
                <a:gd name="connsiteX57" fmla="*/ 287268 w 436571"/>
                <a:gd name="connsiteY57" fmla="*/ 514058 h 786206"/>
                <a:gd name="connsiteX58" fmla="*/ 283488 w 436571"/>
                <a:gd name="connsiteY58" fmla="*/ 559416 h 786206"/>
                <a:gd name="connsiteX59" fmla="*/ 303332 w 436571"/>
                <a:gd name="connsiteY59" fmla="*/ 575480 h 786206"/>
                <a:gd name="connsiteX60" fmla="*/ 295772 w 436571"/>
                <a:gd name="connsiteY60" fmla="*/ 513113 h 786206"/>
                <a:gd name="connsiteX61" fmla="*/ 312782 w 436571"/>
                <a:gd name="connsiteY61" fmla="*/ 572645 h 786206"/>
                <a:gd name="connsiteX62" fmla="*/ 315616 w 436571"/>
                <a:gd name="connsiteY62" fmla="*/ 586820 h 786206"/>
                <a:gd name="connsiteX63" fmla="*/ 249469 w 436571"/>
                <a:gd name="connsiteY63" fmla="*/ 671866 h 786206"/>
                <a:gd name="connsiteX64" fmla="*/ 248524 w 436571"/>
                <a:gd name="connsiteY64" fmla="*/ 660527 h 786206"/>
                <a:gd name="connsiteX65" fmla="*/ 281598 w 436571"/>
                <a:gd name="connsiteY65" fmla="*/ 605719 h 786206"/>
                <a:gd name="connsiteX66" fmla="*/ 239075 w 436571"/>
                <a:gd name="connsiteY66" fmla="*/ 555636 h 786206"/>
                <a:gd name="connsiteX67" fmla="*/ 220175 w 436571"/>
                <a:gd name="connsiteY67" fmla="*/ 638793 h 786206"/>
                <a:gd name="connsiteX68" fmla="*/ 235295 w 436571"/>
                <a:gd name="connsiteY68" fmla="*/ 661472 h 786206"/>
                <a:gd name="connsiteX69" fmla="*/ 245689 w 436571"/>
                <a:gd name="connsiteY69" fmla="*/ 598159 h 786206"/>
                <a:gd name="connsiteX70" fmla="*/ 245689 w 436571"/>
                <a:gd name="connsiteY70" fmla="*/ 662417 h 786206"/>
                <a:gd name="connsiteX71" fmla="*/ 243799 w 436571"/>
                <a:gd name="connsiteY71" fmla="*/ 677536 h 786206"/>
                <a:gd name="connsiteX72" fmla="*/ 154973 w 436571"/>
                <a:gd name="connsiteY72" fmla="*/ 737068 h 786206"/>
                <a:gd name="connsiteX73" fmla="*/ 156863 w 436571"/>
                <a:gd name="connsiteY73" fmla="*/ 724784 h 786206"/>
                <a:gd name="connsiteX74" fmla="*/ 204111 w 436571"/>
                <a:gd name="connsiteY74" fmla="*/ 683206 h 786206"/>
                <a:gd name="connsiteX75" fmla="*/ 175762 w 436571"/>
                <a:gd name="connsiteY75" fmla="*/ 618003 h 786206"/>
                <a:gd name="connsiteX76" fmla="*/ 135129 w 436571"/>
                <a:gd name="connsiteY76" fmla="*/ 692655 h 786206"/>
                <a:gd name="connsiteX77" fmla="*/ 143634 w 436571"/>
                <a:gd name="connsiteY77" fmla="*/ 721004 h 786206"/>
                <a:gd name="connsiteX78" fmla="*/ 171038 w 436571"/>
                <a:gd name="connsiteY78" fmla="*/ 661472 h 786206"/>
                <a:gd name="connsiteX79" fmla="*/ 153083 w 436571"/>
                <a:gd name="connsiteY79" fmla="*/ 725729 h 786206"/>
                <a:gd name="connsiteX80" fmla="*/ 146469 w 436571"/>
                <a:gd name="connsiteY80" fmla="*/ 740848 h 786206"/>
                <a:gd name="connsiteX81" fmla="*/ 144579 w 436571"/>
                <a:gd name="connsiteY81" fmla="*/ 741793 h 786206"/>
                <a:gd name="connsiteX82" fmla="*/ 90716 w 436571"/>
                <a:gd name="connsiteY82" fmla="*/ 761637 h 786206"/>
                <a:gd name="connsiteX83" fmla="*/ 3780 w 436571"/>
                <a:gd name="connsiteY83" fmla="*/ 781481 h 786206"/>
                <a:gd name="connsiteX84" fmla="*/ 0 w 436571"/>
                <a:gd name="connsiteY84" fmla="*/ 786206 h 786206"/>
                <a:gd name="connsiteX85" fmla="*/ 29294 w 436571"/>
                <a:gd name="connsiteY85" fmla="*/ 778647 h 786206"/>
                <a:gd name="connsiteX86" fmla="*/ 145524 w 436571"/>
                <a:gd name="connsiteY86" fmla="*/ 743683 h 786206"/>
                <a:gd name="connsiteX87" fmla="*/ 149304 w 436571"/>
                <a:gd name="connsiteY87" fmla="*/ 741793 h 786206"/>
                <a:gd name="connsiteX88" fmla="*/ 163478 w 436571"/>
                <a:gd name="connsiteY88" fmla="*/ 747463 h 786206"/>
                <a:gd name="connsiteX89" fmla="*/ 238130 w 436571"/>
                <a:gd name="connsiteY89" fmla="*/ 759747 h 786206"/>
                <a:gd name="connsiteX90" fmla="*/ 160643 w 436571"/>
                <a:gd name="connsiteY90" fmla="*/ 758802 h 786206"/>
                <a:gd name="connsiteX91" fmla="*/ 178597 w 436571"/>
                <a:gd name="connsiteY91" fmla="*/ 784316 h 786206"/>
                <a:gd name="connsiteX92" fmla="*/ 238130 w 436571"/>
                <a:gd name="connsiteY92" fmla="*/ 772032 h 786206"/>
                <a:gd name="connsiteX93" fmla="*/ 294827 w 436571"/>
                <a:gd name="connsiteY93" fmla="*/ 758802 h 786206"/>
                <a:gd name="connsiteX94" fmla="*/ 229625 w 436571"/>
                <a:gd name="connsiteY94" fmla="*/ 719114 h 786206"/>
                <a:gd name="connsiteX95" fmla="*/ 165368 w 436571"/>
                <a:gd name="connsiteY95" fmla="*/ 745573 h 786206"/>
                <a:gd name="connsiteX96" fmla="*/ 154973 w 436571"/>
                <a:gd name="connsiteY96" fmla="*/ 739903 h 786206"/>
                <a:gd name="connsiteX97" fmla="*/ 245689 w 436571"/>
                <a:gd name="connsiteY97" fmla="*/ 678481 h 786206"/>
                <a:gd name="connsiteX98" fmla="*/ 259864 w 436571"/>
                <a:gd name="connsiteY98" fmla="*/ 678481 h 786206"/>
                <a:gd name="connsiteX99" fmla="*/ 331681 w 436571"/>
                <a:gd name="connsiteY99" fmla="*/ 664307 h 786206"/>
                <a:gd name="connsiteX100" fmla="*/ 260809 w 436571"/>
                <a:gd name="connsiteY100" fmla="*/ 688875 h 786206"/>
                <a:gd name="connsiteX101" fmla="*/ 284433 w 436571"/>
                <a:gd name="connsiteY101" fmla="*/ 704940 h 786206"/>
                <a:gd name="connsiteX102" fmla="*/ 335461 w 436571"/>
                <a:gd name="connsiteY102" fmla="*/ 673756 h 786206"/>
                <a:gd name="connsiteX103" fmla="*/ 383654 w 436571"/>
                <a:gd name="connsiteY103" fmla="*/ 643517 h 786206"/>
                <a:gd name="connsiteX104" fmla="*/ 314671 w 436571"/>
                <a:gd name="connsiteY104" fmla="*/ 628398 h 786206"/>
                <a:gd name="connsiteX105" fmla="*/ 262699 w 436571"/>
                <a:gd name="connsiteY105" fmla="*/ 673756 h 786206"/>
                <a:gd name="connsiteX106" fmla="*/ 251359 w 436571"/>
                <a:gd name="connsiteY106" fmla="*/ 672811 h 786206"/>
                <a:gd name="connsiteX107" fmla="*/ 318451 w 436571"/>
                <a:gd name="connsiteY107" fmla="*/ 586820 h 786206"/>
                <a:gd name="connsiteX108" fmla="*/ 331681 w 436571"/>
                <a:gd name="connsiteY108" fmla="*/ 582095 h 786206"/>
                <a:gd name="connsiteX109" fmla="*/ 392158 w 436571"/>
                <a:gd name="connsiteY109" fmla="*/ 545242 h 786206"/>
                <a:gd name="connsiteX110" fmla="*/ 335461 w 436571"/>
                <a:gd name="connsiteY110" fmla="*/ 591545 h 786206"/>
                <a:gd name="connsiteX111" fmla="*/ 360974 w 436571"/>
                <a:gd name="connsiteY111" fmla="*/ 599104 h 786206"/>
                <a:gd name="connsiteX112" fmla="*/ 397828 w 436571"/>
                <a:gd name="connsiteY112" fmla="*/ 553746 h 786206"/>
                <a:gd name="connsiteX113" fmla="*/ 431846 w 436571"/>
                <a:gd name="connsiteY113" fmla="*/ 509333 h 786206"/>
                <a:gd name="connsiteX114" fmla="*/ 366644 w 436571"/>
                <a:gd name="connsiteY114" fmla="*/ 517838 h 786206"/>
                <a:gd name="connsiteX115" fmla="*/ 332626 w 436571"/>
                <a:gd name="connsiteY115" fmla="*/ 577370 h 786206"/>
                <a:gd name="connsiteX116" fmla="*/ 322231 w 436571"/>
                <a:gd name="connsiteY116" fmla="*/ 580205 h 786206"/>
                <a:gd name="connsiteX117" fmla="*/ 359085 w 436571"/>
                <a:gd name="connsiteY117" fmla="*/ 477205 h 786206"/>
                <a:gd name="connsiteX118" fmla="*/ 369479 w 436571"/>
                <a:gd name="connsiteY118" fmla="*/ 468700 h 786206"/>
                <a:gd name="connsiteX119" fmla="*/ 412002 w 436571"/>
                <a:gd name="connsiteY119" fmla="*/ 414837 h 786206"/>
                <a:gd name="connsiteX120" fmla="*/ 375149 w 436571"/>
                <a:gd name="connsiteY120" fmla="*/ 476260 h 786206"/>
                <a:gd name="connsiteX121" fmla="*/ 399718 w 436571"/>
                <a:gd name="connsiteY121" fmla="*/ 474370 h 786206"/>
                <a:gd name="connsiteX122" fmla="*/ 419562 w 436571"/>
                <a:gd name="connsiteY122" fmla="*/ 420507 h 786206"/>
                <a:gd name="connsiteX123" fmla="*/ 436571 w 436571"/>
                <a:gd name="connsiteY123" fmla="*/ 368534 h 786206"/>
                <a:gd name="connsiteX124" fmla="*/ 381764 w 436571"/>
                <a:gd name="connsiteY124" fmla="*/ 396883 h 786206"/>
                <a:gd name="connsiteX125" fmla="*/ 369479 w 436571"/>
                <a:gd name="connsiteY125" fmla="*/ 463975 h 786206"/>
                <a:gd name="connsiteX126" fmla="*/ 360974 w 436571"/>
                <a:gd name="connsiteY126" fmla="*/ 469645 h 786206"/>
                <a:gd name="connsiteX127" fmla="*/ 362864 w 436571"/>
                <a:gd name="connsiteY127" fmla="*/ 360030 h 786206"/>
                <a:gd name="connsiteX128" fmla="*/ 369479 w 436571"/>
                <a:gd name="connsiteY128" fmla="*/ 348690 h 786206"/>
                <a:gd name="connsiteX129" fmla="*/ 390268 w 436571"/>
                <a:gd name="connsiteY129" fmla="*/ 285378 h 786206"/>
                <a:gd name="connsiteX130" fmla="*/ 377039 w 436571"/>
                <a:gd name="connsiteY130" fmla="*/ 354360 h 786206"/>
                <a:gd name="connsiteX131" fmla="*/ 397828 w 436571"/>
                <a:gd name="connsiteY131" fmla="*/ 345855 h 786206"/>
                <a:gd name="connsiteX132" fmla="*/ 398773 w 436571"/>
                <a:gd name="connsiteY132" fmla="*/ 289158 h 786206"/>
                <a:gd name="connsiteX133" fmla="*/ 397828 w 436571"/>
                <a:gd name="connsiteY133" fmla="*/ 235295 h 786206"/>
                <a:gd name="connsiteX134" fmla="*/ 359085 w 436571"/>
                <a:gd name="connsiteY134" fmla="*/ 277818 h 786206"/>
                <a:gd name="connsiteX135" fmla="*/ 368534 w 436571"/>
                <a:gd name="connsiteY135" fmla="*/ 345855 h 786206"/>
                <a:gd name="connsiteX136" fmla="*/ 362864 w 436571"/>
                <a:gd name="connsiteY136" fmla="*/ 354360 h 786206"/>
                <a:gd name="connsiteX137" fmla="*/ 330736 w 436571"/>
                <a:gd name="connsiteY137" fmla="*/ 249469 h 786206"/>
                <a:gd name="connsiteX138" fmla="*/ 332626 w 436571"/>
                <a:gd name="connsiteY138" fmla="*/ 237185 h 786206"/>
                <a:gd name="connsiteX139" fmla="*/ 329791 w 436571"/>
                <a:gd name="connsiteY139" fmla="*/ 171983 h 786206"/>
                <a:gd name="connsiteX140" fmla="*/ 340185 w 436571"/>
                <a:gd name="connsiteY140" fmla="*/ 240965 h 786206"/>
                <a:gd name="connsiteX141" fmla="*/ 355305 w 436571"/>
                <a:gd name="connsiteY141" fmla="*/ 226790 h 786206"/>
                <a:gd name="connsiteX142" fmla="*/ 337350 w 436571"/>
                <a:gd name="connsiteY142" fmla="*/ 173873 h 786206"/>
                <a:gd name="connsiteX143" fmla="*/ 318451 w 436571"/>
                <a:gd name="connsiteY143" fmla="*/ 124735 h 786206"/>
                <a:gd name="connsiteX144" fmla="*/ 297662 w 436571"/>
                <a:gd name="connsiteY144" fmla="*/ 173873 h 786206"/>
                <a:gd name="connsiteX145" fmla="*/ 328846 w 436571"/>
                <a:gd name="connsiteY145" fmla="*/ 234350 h 786206"/>
                <a:gd name="connsiteX146" fmla="*/ 326956 w 436571"/>
                <a:gd name="connsiteY146" fmla="*/ 243800 h 786206"/>
                <a:gd name="connsiteX147" fmla="*/ 262699 w 436571"/>
                <a:gd name="connsiteY147" fmla="*/ 154028 h 786206"/>
                <a:gd name="connsiteX148" fmla="*/ 260809 w 436571"/>
                <a:gd name="connsiteY148" fmla="*/ 142689 h 786206"/>
                <a:gd name="connsiteX149" fmla="*/ 237185 w 436571"/>
                <a:gd name="connsiteY149" fmla="*/ 84101 h 786206"/>
                <a:gd name="connsiteX150" fmla="*/ 270258 w 436571"/>
                <a:gd name="connsiteY150" fmla="*/ 143634 h 786206"/>
                <a:gd name="connsiteX151" fmla="*/ 279708 w 436571"/>
                <a:gd name="connsiteY151" fmla="*/ 126625 h 786206"/>
                <a:gd name="connsiteX152" fmla="*/ 245689 w 436571"/>
                <a:gd name="connsiteY152" fmla="*/ 82211 h 786206"/>
                <a:gd name="connsiteX153" fmla="*/ 212616 w 436571"/>
                <a:gd name="connsiteY153" fmla="*/ 42523 h 786206"/>
                <a:gd name="connsiteX154" fmla="*/ 210726 w 436571"/>
                <a:gd name="connsiteY154" fmla="*/ 92606 h 786206"/>
                <a:gd name="connsiteX155" fmla="*/ 258919 w 436571"/>
                <a:gd name="connsiteY155" fmla="*/ 139854 h 786206"/>
                <a:gd name="connsiteX156" fmla="*/ 259864 w 436571"/>
                <a:gd name="connsiteY156" fmla="*/ 149304 h 786206"/>
                <a:gd name="connsiteX157" fmla="*/ 171038 w 436571"/>
                <a:gd name="connsiteY157" fmla="*/ 84101 h 786206"/>
                <a:gd name="connsiteX158" fmla="*/ 165368 w 436571"/>
                <a:gd name="connsiteY158" fmla="*/ 74652 h 786206"/>
                <a:gd name="connsiteX159" fmla="*/ 123790 w 436571"/>
                <a:gd name="connsiteY159" fmla="*/ 28349 h 786206"/>
                <a:gd name="connsiteX160" fmla="*/ 173872 w 436571"/>
                <a:gd name="connsiteY160" fmla="*/ 73707 h 786206"/>
                <a:gd name="connsiteX161" fmla="*/ 176707 w 436571"/>
                <a:gd name="connsiteY161" fmla="*/ 55753 h 786206"/>
                <a:gd name="connsiteX162" fmla="*/ 130404 w 436571"/>
                <a:gd name="connsiteY162" fmla="*/ 25514 h 786206"/>
                <a:gd name="connsiteX163" fmla="*/ 86936 w 436571"/>
                <a:gd name="connsiteY163" fmla="*/ 0 h 786206"/>
                <a:gd name="connsiteX164" fmla="*/ 101111 w 436571"/>
                <a:gd name="connsiteY164" fmla="*/ 45358 h 786206"/>
                <a:gd name="connsiteX165" fmla="*/ 162533 w 436571"/>
                <a:gd name="connsiteY165" fmla="*/ 74652 h 786206"/>
                <a:gd name="connsiteX166" fmla="*/ 166313 w 436571"/>
                <a:gd name="connsiteY166" fmla="*/ 82211 h 786206"/>
                <a:gd name="connsiteX167" fmla="*/ 115285 w 436571"/>
                <a:gd name="connsiteY167" fmla="*/ 61422 h 786206"/>
                <a:gd name="connsiteX168" fmla="*/ 115285 w 436571"/>
                <a:gd name="connsiteY168" fmla="*/ 61422 h 786206"/>
                <a:gd name="connsiteX169" fmla="*/ 100166 w 436571"/>
                <a:gd name="connsiteY169" fmla="*/ 56698 h 786206"/>
                <a:gd name="connsiteX170" fmla="*/ 97331 w 436571"/>
                <a:gd name="connsiteY170" fmla="*/ 55753 h 786206"/>
                <a:gd name="connsiteX171" fmla="*/ 97331 w 436571"/>
                <a:gd name="connsiteY171" fmla="*/ 55753 h 786206"/>
                <a:gd name="connsiteX172" fmla="*/ 87881 w 436571"/>
                <a:gd name="connsiteY172" fmla="*/ 54808 h 786206"/>
                <a:gd name="connsiteX173" fmla="*/ 47248 w 436571"/>
                <a:gd name="connsiteY173" fmla="*/ 27404 h 786206"/>
                <a:gd name="connsiteX174" fmla="*/ 2835 w 436571"/>
                <a:gd name="connsiteY174" fmla="*/ 40633 h 786206"/>
                <a:gd name="connsiteX175" fmla="*/ 68037 w 436571"/>
                <a:gd name="connsiteY175" fmla="*/ 70872 h 78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436571" h="786206">
                  <a:moveTo>
                    <a:pt x="68037" y="70872"/>
                  </a:moveTo>
                  <a:cubicBezTo>
                    <a:pt x="81266" y="74652"/>
                    <a:pt x="84101" y="66147"/>
                    <a:pt x="84101" y="66147"/>
                  </a:cubicBezTo>
                  <a:cubicBezTo>
                    <a:pt x="59532" y="62367"/>
                    <a:pt x="34963" y="49138"/>
                    <a:pt x="34963" y="49138"/>
                  </a:cubicBezTo>
                  <a:cubicBezTo>
                    <a:pt x="64257" y="59532"/>
                    <a:pt x="84101" y="60477"/>
                    <a:pt x="85046" y="60477"/>
                  </a:cubicBezTo>
                  <a:cubicBezTo>
                    <a:pt x="85046" y="60477"/>
                    <a:pt x="88826" y="60477"/>
                    <a:pt x="93551" y="62367"/>
                  </a:cubicBezTo>
                  <a:lnTo>
                    <a:pt x="93551" y="62367"/>
                  </a:lnTo>
                  <a:cubicBezTo>
                    <a:pt x="95441" y="63312"/>
                    <a:pt x="97331" y="63312"/>
                    <a:pt x="97331" y="63312"/>
                  </a:cubicBezTo>
                  <a:cubicBezTo>
                    <a:pt x="120010" y="69927"/>
                    <a:pt x="140799" y="77487"/>
                    <a:pt x="161588" y="87881"/>
                  </a:cubicBezTo>
                  <a:cubicBezTo>
                    <a:pt x="159698" y="88826"/>
                    <a:pt x="155918" y="90716"/>
                    <a:pt x="153083" y="88826"/>
                  </a:cubicBezTo>
                  <a:cubicBezTo>
                    <a:pt x="143634" y="82211"/>
                    <a:pt x="117175" y="67092"/>
                    <a:pt x="90716" y="71817"/>
                  </a:cubicBezTo>
                  <a:cubicBezTo>
                    <a:pt x="61422" y="78432"/>
                    <a:pt x="62367" y="104890"/>
                    <a:pt x="62367" y="104890"/>
                  </a:cubicBezTo>
                  <a:cubicBezTo>
                    <a:pt x="70872" y="92606"/>
                    <a:pt x="132294" y="108670"/>
                    <a:pt x="148359" y="110560"/>
                  </a:cubicBezTo>
                  <a:cubicBezTo>
                    <a:pt x="164423" y="110560"/>
                    <a:pt x="160643" y="98276"/>
                    <a:pt x="160643" y="98276"/>
                  </a:cubicBezTo>
                  <a:cubicBezTo>
                    <a:pt x="134184" y="103001"/>
                    <a:pt x="101111" y="96386"/>
                    <a:pt x="100166" y="96386"/>
                  </a:cubicBezTo>
                  <a:cubicBezTo>
                    <a:pt x="136074" y="98276"/>
                    <a:pt x="155918" y="90716"/>
                    <a:pt x="155918" y="90716"/>
                  </a:cubicBezTo>
                  <a:cubicBezTo>
                    <a:pt x="155918" y="90716"/>
                    <a:pt x="160643" y="88826"/>
                    <a:pt x="167258" y="89771"/>
                  </a:cubicBezTo>
                  <a:cubicBezTo>
                    <a:pt x="199386" y="106780"/>
                    <a:pt x="229625" y="128514"/>
                    <a:pt x="255139" y="154028"/>
                  </a:cubicBezTo>
                  <a:cubicBezTo>
                    <a:pt x="253249" y="154973"/>
                    <a:pt x="248524" y="155918"/>
                    <a:pt x="245689" y="153083"/>
                  </a:cubicBezTo>
                  <a:cubicBezTo>
                    <a:pt x="240020" y="143634"/>
                    <a:pt x="219231" y="120955"/>
                    <a:pt x="191827" y="118120"/>
                  </a:cubicBezTo>
                  <a:cubicBezTo>
                    <a:pt x="161588" y="116230"/>
                    <a:pt x="153083" y="143634"/>
                    <a:pt x="152138" y="143634"/>
                  </a:cubicBezTo>
                  <a:cubicBezTo>
                    <a:pt x="157808" y="139854"/>
                    <a:pt x="174817" y="144579"/>
                    <a:pt x="191827" y="152138"/>
                  </a:cubicBezTo>
                  <a:cubicBezTo>
                    <a:pt x="208836" y="159698"/>
                    <a:pt x="224900" y="171038"/>
                    <a:pt x="232460" y="172928"/>
                  </a:cubicBezTo>
                  <a:cubicBezTo>
                    <a:pt x="248524" y="177652"/>
                    <a:pt x="248524" y="163478"/>
                    <a:pt x="248524" y="163478"/>
                  </a:cubicBezTo>
                  <a:cubicBezTo>
                    <a:pt x="221120" y="160643"/>
                    <a:pt x="190882" y="144579"/>
                    <a:pt x="190882" y="144579"/>
                  </a:cubicBezTo>
                  <a:cubicBezTo>
                    <a:pt x="224900" y="156863"/>
                    <a:pt x="246634" y="155918"/>
                    <a:pt x="247579" y="154973"/>
                  </a:cubicBezTo>
                  <a:cubicBezTo>
                    <a:pt x="247579" y="154973"/>
                    <a:pt x="253249" y="154028"/>
                    <a:pt x="258919" y="157808"/>
                  </a:cubicBezTo>
                  <a:cubicBezTo>
                    <a:pt x="284433" y="184267"/>
                    <a:pt x="306167" y="214506"/>
                    <a:pt x="322231" y="246634"/>
                  </a:cubicBezTo>
                  <a:cubicBezTo>
                    <a:pt x="320341" y="246634"/>
                    <a:pt x="314671" y="246634"/>
                    <a:pt x="313726" y="242855"/>
                  </a:cubicBezTo>
                  <a:cubicBezTo>
                    <a:pt x="310892" y="231515"/>
                    <a:pt x="299552" y="203166"/>
                    <a:pt x="273093" y="193717"/>
                  </a:cubicBezTo>
                  <a:cubicBezTo>
                    <a:pt x="243799" y="183322"/>
                    <a:pt x="225845" y="207891"/>
                    <a:pt x="224900" y="207891"/>
                  </a:cubicBezTo>
                  <a:cubicBezTo>
                    <a:pt x="240020" y="202221"/>
                    <a:pt x="279708" y="249469"/>
                    <a:pt x="292937" y="258919"/>
                  </a:cubicBezTo>
                  <a:cubicBezTo>
                    <a:pt x="307112" y="267424"/>
                    <a:pt x="312782" y="255139"/>
                    <a:pt x="312782" y="254194"/>
                  </a:cubicBezTo>
                  <a:cubicBezTo>
                    <a:pt x="286323" y="243800"/>
                    <a:pt x="262699" y="219231"/>
                    <a:pt x="262699" y="219231"/>
                  </a:cubicBezTo>
                  <a:cubicBezTo>
                    <a:pt x="291992" y="240020"/>
                    <a:pt x="314671" y="245689"/>
                    <a:pt x="314671" y="245689"/>
                  </a:cubicBezTo>
                  <a:cubicBezTo>
                    <a:pt x="314671" y="245689"/>
                    <a:pt x="321286" y="246634"/>
                    <a:pt x="325066" y="251359"/>
                  </a:cubicBezTo>
                  <a:cubicBezTo>
                    <a:pt x="341130" y="284433"/>
                    <a:pt x="351525" y="319396"/>
                    <a:pt x="357195" y="355305"/>
                  </a:cubicBezTo>
                  <a:cubicBezTo>
                    <a:pt x="355305" y="354360"/>
                    <a:pt x="349635" y="352470"/>
                    <a:pt x="349635" y="349635"/>
                  </a:cubicBezTo>
                  <a:cubicBezTo>
                    <a:pt x="351525" y="338295"/>
                    <a:pt x="348690" y="307112"/>
                    <a:pt x="326011" y="290103"/>
                  </a:cubicBezTo>
                  <a:cubicBezTo>
                    <a:pt x="300497" y="271203"/>
                    <a:pt x="272148" y="291047"/>
                    <a:pt x="272148" y="290103"/>
                  </a:cubicBezTo>
                  <a:cubicBezTo>
                    <a:pt x="290103" y="288213"/>
                    <a:pt x="312782" y="345855"/>
                    <a:pt x="322231" y="358140"/>
                  </a:cubicBezTo>
                  <a:cubicBezTo>
                    <a:pt x="333571" y="370424"/>
                    <a:pt x="343965" y="360030"/>
                    <a:pt x="343965" y="360030"/>
                  </a:cubicBezTo>
                  <a:cubicBezTo>
                    <a:pt x="320341" y="342075"/>
                    <a:pt x="305222" y="311837"/>
                    <a:pt x="305222" y="311837"/>
                  </a:cubicBezTo>
                  <a:cubicBezTo>
                    <a:pt x="326956" y="340185"/>
                    <a:pt x="348690" y="352470"/>
                    <a:pt x="348690" y="352470"/>
                  </a:cubicBezTo>
                  <a:cubicBezTo>
                    <a:pt x="348690" y="352470"/>
                    <a:pt x="355305" y="355305"/>
                    <a:pt x="358140" y="361919"/>
                  </a:cubicBezTo>
                  <a:cubicBezTo>
                    <a:pt x="362864" y="397828"/>
                    <a:pt x="361919" y="434681"/>
                    <a:pt x="356250" y="470590"/>
                  </a:cubicBezTo>
                  <a:cubicBezTo>
                    <a:pt x="354360" y="469645"/>
                    <a:pt x="349635" y="465865"/>
                    <a:pt x="350580" y="462085"/>
                  </a:cubicBezTo>
                  <a:cubicBezTo>
                    <a:pt x="355305" y="451691"/>
                    <a:pt x="363809" y="421452"/>
                    <a:pt x="345855" y="398773"/>
                  </a:cubicBezTo>
                  <a:cubicBezTo>
                    <a:pt x="326011" y="373259"/>
                    <a:pt x="291047" y="382709"/>
                    <a:pt x="291047" y="382709"/>
                  </a:cubicBezTo>
                  <a:cubicBezTo>
                    <a:pt x="309002" y="386488"/>
                    <a:pt x="313726" y="446966"/>
                    <a:pt x="319396" y="463030"/>
                  </a:cubicBezTo>
                  <a:cubicBezTo>
                    <a:pt x="326956" y="478149"/>
                    <a:pt x="341130" y="471535"/>
                    <a:pt x="341130" y="471535"/>
                  </a:cubicBezTo>
                  <a:cubicBezTo>
                    <a:pt x="322231" y="446966"/>
                    <a:pt x="317506" y="413892"/>
                    <a:pt x="316561" y="413892"/>
                  </a:cubicBezTo>
                  <a:cubicBezTo>
                    <a:pt x="329791" y="447911"/>
                    <a:pt x="347745" y="465865"/>
                    <a:pt x="348690" y="465865"/>
                  </a:cubicBezTo>
                  <a:cubicBezTo>
                    <a:pt x="348690" y="465865"/>
                    <a:pt x="354360" y="470590"/>
                    <a:pt x="355305" y="478149"/>
                  </a:cubicBezTo>
                  <a:cubicBezTo>
                    <a:pt x="348690" y="514058"/>
                    <a:pt x="336406" y="548076"/>
                    <a:pt x="319396" y="580205"/>
                  </a:cubicBezTo>
                  <a:cubicBezTo>
                    <a:pt x="317506" y="578315"/>
                    <a:pt x="313726" y="573590"/>
                    <a:pt x="315616" y="569811"/>
                  </a:cubicBezTo>
                  <a:cubicBezTo>
                    <a:pt x="324121" y="561306"/>
                    <a:pt x="341130" y="535792"/>
                    <a:pt x="330736" y="507443"/>
                  </a:cubicBezTo>
                  <a:cubicBezTo>
                    <a:pt x="318451" y="477205"/>
                    <a:pt x="278763" y="474370"/>
                    <a:pt x="278763" y="474370"/>
                  </a:cubicBezTo>
                  <a:cubicBezTo>
                    <a:pt x="286323" y="479094"/>
                    <a:pt x="289158" y="496104"/>
                    <a:pt x="287268" y="514058"/>
                  </a:cubicBezTo>
                  <a:cubicBezTo>
                    <a:pt x="286323" y="532012"/>
                    <a:pt x="281598" y="550911"/>
                    <a:pt x="283488" y="559416"/>
                  </a:cubicBezTo>
                  <a:cubicBezTo>
                    <a:pt x="287268" y="576425"/>
                    <a:pt x="303332" y="575480"/>
                    <a:pt x="303332" y="575480"/>
                  </a:cubicBezTo>
                  <a:cubicBezTo>
                    <a:pt x="291047" y="545242"/>
                    <a:pt x="295772" y="513113"/>
                    <a:pt x="295772" y="513113"/>
                  </a:cubicBezTo>
                  <a:cubicBezTo>
                    <a:pt x="298607" y="549021"/>
                    <a:pt x="311837" y="572645"/>
                    <a:pt x="312782" y="572645"/>
                  </a:cubicBezTo>
                  <a:cubicBezTo>
                    <a:pt x="312782" y="572645"/>
                    <a:pt x="317506" y="580205"/>
                    <a:pt x="315616" y="586820"/>
                  </a:cubicBezTo>
                  <a:cubicBezTo>
                    <a:pt x="297662" y="618003"/>
                    <a:pt x="275928" y="647297"/>
                    <a:pt x="249469" y="671866"/>
                  </a:cubicBezTo>
                  <a:cubicBezTo>
                    <a:pt x="248524" y="669976"/>
                    <a:pt x="245689" y="662417"/>
                    <a:pt x="248524" y="660527"/>
                  </a:cubicBezTo>
                  <a:cubicBezTo>
                    <a:pt x="258919" y="655802"/>
                    <a:pt x="284433" y="636903"/>
                    <a:pt x="281598" y="605719"/>
                  </a:cubicBezTo>
                  <a:cubicBezTo>
                    <a:pt x="277818" y="571700"/>
                    <a:pt x="238130" y="555636"/>
                    <a:pt x="239075" y="555636"/>
                  </a:cubicBezTo>
                  <a:cubicBezTo>
                    <a:pt x="254194" y="570756"/>
                    <a:pt x="223010" y="620838"/>
                    <a:pt x="220175" y="638793"/>
                  </a:cubicBezTo>
                  <a:cubicBezTo>
                    <a:pt x="219231" y="656747"/>
                    <a:pt x="235295" y="661472"/>
                    <a:pt x="235295" y="661472"/>
                  </a:cubicBezTo>
                  <a:cubicBezTo>
                    <a:pt x="231515" y="627453"/>
                    <a:pt x="245689" y="598159"/>
                    <a:pt x="245689" y="598159"/>
                  </a:cubicBezTo>
                  <a:cubicBezTo>
                    <a:pt x="238130" y="634068"/>
                    <a:pt x="245689" y="662417"/>
                    <a:pt x="245689" y="662417"/>
                  </a:cubicBezTo>
                  <a:cubicBezTo>
                    <a:pt x="245689" y="662417"/>
                    <a:pt x="248524" y="670921"/>
                    <a:pt x="243799" y="677536"/>
                  </a:cubicBezTo>
                  <a:cubicBezTo>
                    <a:pt x="217341" y="702105"/>
                    <a:pt x="187102" y="721949"/>
                    <a:pt x="154973" y="737068"/>
                  </a:cubicBezTo>
                  <a:cubicBezTo>
                    <a:pt x="154973" y="734233"/>
                    <a:pt x="154028" y="726674"/>
                    <a:pt x="156863" y="724784"/>
                  </a:cubicBezTo>
                  <a:cubicBezTo>
                    <a:pt x="168203" y="723839"/>
                    <a:pt x="198441" y="714389"/>
                    <a:pt x="204111" y="683206"/>
                  </a:cubicBezTo>
                  <a:cubicBezTo>
                    <a:pt x="209781" y="648242"/>
                    <a:pt x="174817" y="618003"/>
                    <a:pt x="175762" y="618003"/>
                  </a:cubicBezTo>
                  <a:cubicBezTo>
                    <a:pt x="186157" y="637848"/>
                    <a:pt x="142689" y="676591"/>
                    <a:pt x="135129" y="692655"/>
                  </a:cubicBezTo>
                  <a:cubicBezTo>
                    <a:pt x="128514" y="710609"/>
                    <a:pt x="142689" y="721004"/>
                    <a:pt x="143634" y="721004"/>
                  </a:cubicBezTo>
                  <a:cubicBezTo>
                    <a:pt x="149304" y="686041"/>
                    <a:pt x="171038" y="662417"/>
                    <a:pt x="171038" y="661472"/>
                  </a:cubicBezTo>
                  <a:cubicBezTo>
                    <a:pt x="154028" y="693600"/>
                    <a:pt x="153083" y="724784"/>
                    <a:pt x="153083" y="725729"/>
                  </a:cubicBezTo>
                  <a:cubicBezTo>
                    <a:pt x="153083" y="725729"/>
                    <a:pt x="153083" y="736123"/>
                    <a:pt x="146469" y="740848"/>
                  </a:cubicBezTo>
                  <a:lnTo>
                    <a:pt x="144579" y="741793"/>
                  </a:lnTo>
                  <a:cubicBezTo>
                    <a:pt x="144579" y="741793"/>
                    <a:pt x="120955" y="752188"/>
                    <a:pt x="90716" y="761637"/>
                  </a:cubicBezTo>
                  <a:cubicBezTo>
                    <a:pt x="60477" y="771087"/>
                    <a:pt x="24569" y="776757"/>
                    <a:pt x="3780" y="781481"/>
                  </a:cubicBezTo>
                  <a:lnTo>
                    <a:pt x="0" y="786206"/>
                  </a:lnTo>
                  <a:cubicBezTo>
                    <a:pt x="0" y="786206"/>
                    <a:pt x="7560" y="783371"/>
                    <a:pt x="29294" y="778647"/>
                  </a:cubicBezTo>
                  <a:cubicBezTo>
                    <a:pt x="51028" y="772977"/>
                    <a:pt x="89771" y="767307"/>
                    <a:pt x="145524" y="743683"/>
                  </a:cubicBezTo>
                  <a:lnTo>
                    <a:pt x="149304" y="741793"/>
                  </a:lnTo>
                  <a:cubicBezTo>
                    <a:pt x="156863" y="741793"/>
                    <a:pt x="163478" y="747463"/>
                    <a:pt x="163478" y="747463"/>
                  </a:cubicBezTo>
                  <a:cubicBezTo>
                    <a:pt x="163478" y="746518"/>
                    <a:pt x="189937" y="769197"/>
                    <a:pt x="238130" y="759747"/>
                  </a:cubicBezTo>
                  <a:cubicBezTo>
                    <a:pt x="239075" y="759747"/>
                    <a:pt x="194662" y="777702"/>
                    <a:pt x="160643" y="758802"/>
                  </a:cubicBezTo>
                  <a:cubicBezTo>
                    <a:pt x="160643" y="758802"/>
                    <a:pt x="156863" y="778647"/>
                    <a:pt x="178597" y="784316"/>
                  </a:cubicBezTo>
                  <a:cubicBezTo>
                    <a:pt x="188992" y="786206"/>
                    <a:pt x="214506" y="780536"/>
                    <a:pt x="238130" y="772032"/>
                  </a:cubicBezTo>
                  <a:cubicBezTo>
                    <a:pt x="261754" y="763527"/>
                    <a:pt x="284433" y="754078"/>
                    <a:pt x="294827" y="758802"/>
                  </a:cubicBezTo>
                  <a:cubicBezTo>
                    <a:pt x="294827" y="757857"/>
                    <a:pt x="268368" y="720059"/>
                    <a:pt x="229625" y="719114"/>
                  </a:cubicBezTo>
                  <a:cubicBezTo>
                    <a:pt x="195607" y="717224"/>
                    <a:pt x="174817" y="737068"/>
                    <a:pt x="165368" y="745573"/>
                  </a:cubicBezTo>
                  <a:cubicBezTo>
                    <a:pt x="161588" y="747463"/>
                    <a:pt x="156863" y="742738"/>
                    <a:pt x="154973" y="739903"/>
                  </a:cubicBezTo>
                  <a:cubicBezTo>
                    <a:pt x="188047" y="723839"/>
                    <a:pt x="218286" y="703995"/>
                    <a:pt x="245689" y="678481"/>
                  </a:cubicBezTo>
                  <a:cubicBezTo>
                    <a:pt x="252304" y="675646"/>
                    <a:pt x="259864" y="678481"/>
                    <a:pt x="259864" y="678481"/>
                  </a:cubicBezTo>
                  <a:cubicBezTo>
                    <a:pt x="259864" y="678481"/>
                    <a:pt x="290103" y="689820"/>
                    <a:pt x="331681" y="664307"/>
                  </a:cubicBezTo>
                  <a:cubicBezTo>
                    <a:pt x="332626" y="664307"/>
                    <a:pt x="297662" y="695490"/>
                    <a:pt x="260809" y="688875"/>
                  </a:cubicBezTo>
                  <a:cubicBezTo>
                    <a:pt x="260809" y="688875"/>
                    <a:pt x="262699" y="707775"/>
                    <a:pt x="284433" y="704940"/>
                  </a:cubicBezTo>
                  <a:cubicBezTo>
                    <a:pt x="294827" y="703995"/>
                    <a:pt x="315616" y="689820"/>
                    <a:pt x="335461" y="673756"/>
                  </a:cubicBezTo>
                  <a:cubicBezTo>
                    <a:pt x="355305" y="658637"/>
                    <a:pt x="372314" y="641627"/>
                    <a:pt x="383654" y="643517"/>
                  </a:cubicBezTo>
                  <a:cubicBezTo>
                    <a:pt x="383654" y="642572"/>
                    <a:pt x="349635" y="617059"/>
                    <a:pt x="314671" y="628398"/>
                  </a:cubicBezTo>
                  <a:cubicBezTo>
                    <a:pt x="283488" y="637848"/>
                    <a:pt x="269313" y="662417"/>
                    <a:pt x="262699" y="673756"/>
                  </a:cubicBezTo>
                  <a:cubicBezTo>
                    <a:pt x="259864" y="676591"/>
                    <a:pt x="254194" y="673756"/>
                    <a:pt x="251359" y="672811"/>
                  </a:cubicBezTo>
                  <a:cubicBezTo>
                    <a:pt x="277818" y="647297"/>
                    <a:pt x="300497" y="618003"/>
                    <a:pt x="318451" y="586820"/>
                  </a:cubicBezTo>
                  <a:cubicBezTo>
                    <a:pt x="324121" y="582095"/>
                    <a:pt x="331681" y="582095"/>
                    <a:pt x="331681" y="582095"/>
                  </a:cubicBezTo>
                  <a:cubicBezTo>
                    <a:pt x="330736" y="582095"/>
                    <a:pt x="361919" y="582095"/>
                    <a:pt x="392158" y="545242"/>
                  </a:cubicBezTo>
                  <a:cubicBezTo>
                    <a:pt x="393103" y="545242"/>
                    <a:pt x="370424" y="584930"/>
                    <a:pt x="335461" y="591545"/>
                  </a:cubicBezTo>
                  <a:cubicBezTo>
                    <a:pt x="335461" y="591545"/>
                    <a:pt x="342075" y="607609"/>
                    <a:pt x="360974" y="599104"/>
                  </a:cubicBezTo>
                  <a:cubicBezTo>
                    <a:pt x="370424" y="594379"/>
                    <a:pt x="385543" y="574535"/>
                    <a:pt x="397828" y="553746"/>
                  </a:cubicBezTo>
                  <a:cubicBezTo>
                    <a:pt x="411057" y="532957"/>
                    <a:pt x="422397" y="512168"/>
                    <a:pt x="431846" y="509333"/>
                  </a:cubicBezTo>
                  <a:cubicBezTo>
                    <a:pt x="431846" y="508388"/>
                    <a:pt x="394048" y="496104"/>
                    <a:pt x="366644" y="517838"/>
                  </a:cubicBezTo>
                  <a:cubicBezTo>
                    <a:pt x="342075" y="536737"/>
                    <a:pt x="335461" y="565086"/>
                    <a:pt x="332626" y="577370"/>
                  </a:cubicBezTo>
                  <a:cubicBezTo>
                    <a:pt x="330736" y="581150"/>
                    <a:pt x="325066" y="580205"/>
                    <a:pt x="322231" y="580205"/>
                  </a:cubicBezTo>
                  <a:cubicBezTo>
                    <a:pt x="339240" y="548076"/>
                    <a:pt x="351525" y="513113"/>
                    <a:pt x="359085" y="477205"/>
                  </a:cubicBezTo>
                  <a:cubicBezTo>
                    <a:pt x="362864" y="471535"/>
                    <a:pt x="369479" y="468700"/>
                    <a:pt x="369479" y="468700"/>
                  </a:cubicBezTo>
                  <a:cubicBezTo>
                    <a:pt x="369479" y="468700"/>
                    <a:pt x="395938" y="458305"/>
                    <a:pt x="412002" y="414837"/>
                  </a:cubicBezTo>
                  <a:cubicBezTo>
                    <a:pt x="412002" y="414837"/>
                    <a:pt x="404443" y="459250"/>
                    <a:pt x="375149" y="476260"/>
                  </a:cubicBezTo>
                  <a:cubicBezTo>
                    <a:pt x="375149" y="476260"/>
                    <a:pt x="385543" y="489489"/>
                    <a:pt x="399718" y="474370"/>
                  </a:cubicBezTo>
                  <a:cubicBezTo>
                    <a:pt x="406333" y="466810"/>
                    <a:pt x="413892" y="443186"/>
                    <a:pt x="419562" y="420507"/>
                  </a:cubicBezTo>
                  <a:cubicBezTo>
                    <a:pt x="425232" y="396883"/>
                    <a:pt x="429012" y="374204"/>
                    <a:pt x="436571" y="368534"/>
                  </a:cubicBezTo>
                  <a:cubicBezTo>
                    <a:pt x="436571" y="367589"/>
                    <a:pt x="399718" y="367589"/>
                    <a:pt x="381764" y="396883"/>
                  </a:cubicBezTo>
                  <a:cubicBezTo>
                    <a:pt x="365699" y="423342"/>
                    <a:pt x="367589" y="451691"/>
                    <a:pt x="369479" y="463975"/>
                  </a:cubicBezTo>
                  <a:cubicBezTo>
                    <a:pt x="368534" y="467755"/>
                    <a:pt x="363809" y="469645"/>
                    <a:pt x="360974" y="469645"/>
                  </a:cubicBezTo>
                  <a:cubicBezTo>
                    <a:pt x="367589" y="433736"/>
                    <a:pt x="367589" y="395938"/>
                    <a:pt x="362864" y="360030"/>
                  </a:cubicBezTo>
                  <a:cubicBezTo>
                    <a:pt x="364754" y="353415"/>
                    <a:pt x="369479" y="348690"/>
                    <a:pt x="369479" y="348690"/>
                  </a:cubicBezTo>
                  <a:cubicBezTo>
                    <a:pt x="368534" y="348690"/>
                    <a:pt x="390268" y="330736"/>
                    <a:pt x="390268" y="285378"/>
                  </a:cubicBezTo>
                  <a:cubicBezTo>
                    <a:pt x="390268" y="285378"/>
                    <a:pt x="396883" y="329791"/>
                    <a:pt x="377039" y="354360"/>
                  </a:cubicBezTo>
                  <a:cubicBezTo>
                    <a:pt x="377039" y="354360"/>
                    <a:pt x="390268" y="363809"/>
                    <a:pt x="397828" y="345855"/>
                  </a:cubicBezTo>
                  <a:cubicBezTo>
                    <a:pt x="401608" y="336406"/>
                    <a:pt x="401608" y="312782"/>
                    <a:pt x="398773" y="289158"/>
                  </a:cubicBezTo>
                  <a:cubicBezTo>
                    <a:pt x="395938" y="265534"/>
                    <a:pt x="392158" y="242855"/>
                    <a:pt x="397828" y="235295"/>
                  </a:cubicBezTo>
                  <a:cubicBezTo>
                    <a:pt x="397828" y="235295"/>
                    <a:pt x="364754" y="244745"/>
                    <a:pt x="359085" y="277818"/>
                  </a:cubicBezTo>
                  <a:cubicBezTo>
                    <a:pt x="353415" y="307112"/>
                    <a:pt x="363809" y="333571"/>
                    <a:pt x="368534" y="345855"/>
                  </a:cubicBezTo>
                  <a:cubicBezTo>
                    <a:pt x="369479" y="349635"/>
                    <a:pt x="364754" y="352470"/>
                    <a:pt x="362864" y="354360"/>
                  </a:cubicBezTo>
                  <a:cubicBezTo>
                    <a:pt x="357195" y="318451"/>
                    <a:pt x="346800" y="282543"/>
                    <a:pt x="330736" y="249469"/>
                  </a:cubicBezTo>
                  <a:cubicBezTo>
                    <a:pt x="329791" y="242855"/>
                    <a:pt x="332626" y="237185"/>
                    <a:pt x="332626" y="237185"/>
                  </a:cubicBezTo>
                  <a:cubicBezTo>
                    <a:pt x="332626" y="237185"/>
                    <a:pt x="344910" y="214506"/>
                    <a:pt x="329791" y="171983"/>
                  </a:cubicBezTo>
                  <a:cubicBezTo>
                    <a:pt x="329791" y="171983"/>
                    <a:pt x="349635" y="210726"/>
                    <a:pt x="340185" y="240965"/>
                  </a:cubicBezTo>
                  <a:cubicBezTo>
                    <a:pt x="340185" y="240965"/>
                    <a:pt x="355305" y="245689"/>
                    <a:pt x="355305" y="226790"/>
                  </a:cubicBezTo>
                  <a:cubicBezTo>
                    <a:pt x="356250" y="217341"/>
                    <a:pt x="346800" y="194662"/>
                    <a:pt x="337350" y="173873"/>
                  </a:cubicBezTo>
                  <a:cubicBezTo>
                    <a:pt x="327901" y="152138"/>
                    <a:pt x="316561" y="133239"/>
                    <a:pt x="318451" y="124735"/>
                  </a:cubicBezTo>
                  <a:cubicBezTo>
                    <a:pt x="318451" y="124735"/>
                    <a:pt x="291992" y="141744"/>
                    <a:pt x="297662" y="173873"/>
                  </a:cubicBezTo>
                  <a:cubicBezTo>
                    <a:pt x="302387" y="203166"/>
                    <a:pt x="320341" y="224900"/>
                    <a:pt x="328846" y="234350"/>
                  </a:cubicBezTo>
                  <a:cubicBezTo>
                    <a:pt x="330736" y="237185"/>
                    <a:pt x="327901" y="241910"/>
                    <a:pt x="326956" y="243800"/>
                  </a:cubicBezTo>
                  <a:cubicBezTo>
                    <a:pt x="310892" y="210726"/>
                    <a:pt x="289158" y="180487"/>
                    <a:pt x="262699" y="154028"/>
                  </a:cubicBezTo>
                  <a:cubicBezTo>
                    <a:pt x="259864" y="148359"/>
                    <a:pt x="260809" y="142689"/>
                    <a:pt x="260809" y="142689"/>
                  </a:cubicBezTo>
                  <a:cubicBezTo>
                    <a:pt x="260809" y="142689"/>
                    <a:pt x="264589" y="119065"/>
                    <a:pt x="237185" y="84101"/>
                  </a:cubicBezTo>
                  <a:cubicBezTo>
                    <a:pt x="237185" y="83156"/>
                    <a:pt x="268368" y="114340"/>
                    <a:pt x="270258" y="143634"/>
                  </a:cubicBezTo>
                  <a:cubicBezTo>
                    <a:pt x="270258" y="143634"/>
                    <a:pt x="285378" y="144579"/>
                    <a:pt x="279708" y="126625"/>
                  </a:cubicBezTo>
                  <a:cubicBezTo>
                    <a:pt x="276873" y="118120"/>
                    <a:pt x="261754" y="99221"/>
                    <a:pt x="245689" y="82211"/>
                  </a:cubicBezTo>
                  <a:cubicBezTo>
                    <a:pt x="229625" y="65202"/>
                    <a:pt x="212616" y="50083"/>
                    <a:pt x="212616" y="42523"/>
                  </a:cubicBezTo>
                  <a:cubicBezTo>
                    <a:pt x="211671" y="42523"/>
                    <a:pt x="194662" y="64257"/>
                    <a:pt x="210726" y="92606"/>
                  </a:cubicBezTo>
                  <a:cubicBezTo>
                    <a:pt x="224900" y="117175"/>
                    <a:pt x="248524" y="133239"/>
                    <a:pt x="258919" y="139854"/>
                  </a:cubicBezTo>
                  <a:cubicBezTo>
                    <a:pt x="261754" y="142689"/>
                    <a:pt x="260809" y="146469"/>
                    <a:pt x="259864" y="149304"/>
                  </a:cubicBezTo>
                  <a:cubicBezTo>
                    <a:pt x="233405" y="123790"/>
                    <a:pt x="204111" y="101111"/>
                    <a:pt x="171038" y="84101"/>
                  </a:cubicBezTo>
                  <a:cubicBezTo>
                    <a:pt x="166313" y="79377"/>
                    <a:pt x="165368" y="74652"/>
                    <a:pt x="165368" y="74652"/>
                  </a:cubicBezTo>
                  <a:cubicBezTo>
                    <a:pt x="165368" y="74652"/>
                    <a:pt x="160643" y="51973"/>
                    <a:pt x="123790" y="28349"/>
                  </a:cubicBezTo>
                  <a:cubicBezTo>
                    <a:pt x="123790" y="28349"/>
                    <a:pt x="162533" y="46303"/>
                    <a:pt x="173872" y="73707"/>
                  </a:cubicBezTo>
                  <a:cubicBezTo>
                    <a:pt x="173872" y="73707"/>
                    <a:pt x="188047" y="69927"/>
                    <a:pt x="176707" y="55753"/>
                  </a:cubicBezTo>
                  <a:cubicBezTo>
                    <a:pt x="171038" y="48193"/>
                    <a:pt x="151194" y="35908"/>
                    <a:pt x="130404" y="25514"/>
                  </a:cubicBezTo>
                  <a:cubicBezTo>
                    <a:pt x="109615" y="15119"/>
                    <a:pt x="89771" y="6615"/>
                    <a:pt x="86936" y="0"/>
                  </a:cubicBezTo>
                  <a:cubicBezTo>
                    <a:pt x="86936" y="0"/>
                    <a:pt x="76542" y="24569"/>
                    <a:pt x="101111" y="45358"/>
                  </a:cubicBezTo>
                  <a:cubicBezTo>
                    <a:pt x="122845" y="63312"/>
                    <a:pt x="150248" y="71817"/>
                    <a:pt x="162533" y="74652"/>
                  </a:cubicBezTo>
                  <a:cubicBezTo>
                    <a:pt x="165368" y="76542"/>
                    <a:pt x="166313" y="80322"/>
                    <a:pt x="166313" y="82211"/>
                  </a:cubicBezTo>
                  <a:cubicBezTo>
                    <a:pt x="150248" y="73707"/>
                    <a:pt x="133239" y="67092"/>
                    <a:pt x="115285" y="61422"/>
                  </a:cubicBezTo>
                  <a:lnTo>
                    <a:pt x="115285" y="61422"/>
                  </a:lnTo>
                  <a:cubicBezTo>
                    <a:pt x="110560" y="59532"/>
                    <a:pt x="103946" y="57643"/>
                    <a:pt x="100166" y="56698"/>
                  </a:cubicBezTo>
                  <a:cubicBezTo>
                    <a:pt x="97331" y="55753"/>
                    <a:pt x="97331" y="55753"/>
                    <a:pt x="97331" y="55753"/>
                  </a:cubicBezTo>
                  <a:lnTo>
                    <a:pt x="97331" y="55753"/>
                  </a:lnTo>
                  <a:cubicBezTo>
                    <a:pt x="97331" y="55753"/>
                    <a:pt x="90716" y="56698"/>
                    <a:pt x="87881" y="54808"/>
                  </a:cubicBezTo>
                  <a:cubicBezTo>
                    <a:pt x="84101" y="48193"/>
                    <a:pt x="71817" y="32129"/>
                    <a:pt x="47248" y="27404"/>
                  </a:cubicBezTo>
                  <a:cubicBezTo>
                    <a:pt x="19844" y="22679"/>
                    <a:pt x="2835" y="40633"/>
                    <a:pt x="2835" y="40633"/>
                  </a:cubicBezTo>
                  <a:cubicBezTo>
                    <a:pt x="12284" y="39688"/>
                    <a:pt x="54808" y="67092"/>
                    <a:pt x="68037" y="70872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" name="请勿抄袭搬运！盗版必究！微信DAJU_PPT-2">
              <a:extLst>
                <a:ext uri="{FF2B5EF4-FFF2-40B4-BE49-F238E27FC236}">
                  <a16:creationId xmlns:a16="http://schemas.microsoft.com/office/drawing/2014/main" id="{B32AEA7F-0E8A-4E01-B456-F42409347CA2}"/>
                </a:ext>
              </a:extLst>
            </p:cNvPr>
            <p:cNvSpPr/>
            <p:nvPr/>
          </p:nvSpPr>
          <p:spPr>
            <a:xfrm>
              <a:off x="306166" y="1795694"/>
              <a:ext cx="436571" cy="786206"/>
            </a:xfrm>
            <a:custGeom>
              <a:avLst/>
              <a:gdLst>
                <a:gd name="connsiteX0" fmla="*/ 366644 w 436571"/>
                <a:gd name="connsiteY0" fmla="*/ 68037 h 786206"/>
                <a:gd name="connsiteX1" fmla="*/ 350580 w 436571"/>
                <a:gd name="connsiteY1" fmla="*/ 63312 h 786206"/>
                <a:gd name="connsiteX2" fmla="*/ 399718 w 436571"/>
                <a:gd name="connsiteY2" fmla="*/ 46303 h 786206"/>
                <a:gd name="connsiteX3" fmla="*/ 349635 w 436571"/>
                <a:gd name="connsiteY3" fmla="*/ 57643 h 786206"/>
                <a:gd name="connsiteX4" fmla="*/ 341130 w 436571"/>
                <a:gd name="connsiteY4" fmla="*/ 59532 h 786206"/>
                <a:gd name="connsiteX5" fmla="*/ 341130 w 436571"/>
                <a:gd name="connsiteY5" fmla="*/ 59532 h 786206"/>
                <a:gd name="connsiteX6" fmla="*/ 337350 w 436571"/>
                <a:gd name="connsiteY6" fmla="*/ 60477 h 786206"/>
                <a:gd name="connsiteX7" fmla="*/ 273093 w 436571"/>
                <a:gd name="connsiteY7" fmla="*/ 85046 h 786206"/>
                <a:gd name="connsiteX8" fmla="*/ 281598 w 436571"/>
                <a:gd name="connsiteY8" fmla="*/ 85991 h 786206"/>
                <a:gd name="connsiteX9" fmla="*/ 343965 w 436571"/>
                <a:gd name="connsiteY9" fmla="*/ 68982 h 786206"/>
                <a:gd name="connsiteX10" fmla="*/ 372314 w 436571"/>
                <a:gd name="connsiteY10" fmla="*/ 102056 h 786206"/>
                <a:gd name="connsiteX11" fmla="*/ 286323 w 436571"/>
                <a:gd name="connsiteY11" fmla="*/ 107725 h 786206"/>
                <a:gd name="connsiteX12" fmla="*/ 274038 w 436571"/>
                <a:gd name="connsiteY12" fmla="*/ 95441 h 786206"/>
                <a:gd name="connsiteX13" fmla="*/ 334516 w 436571"/>
                <a:gd name="connsiteY13" fmla="*/ 93551 h 786206"/>
                <a:gd name="connsiteX14" fmla="*/ 278763 w 436571"/>
                <a:gd name="connsiteY14" fmla="*/ 87881 h 786206"/>
                <a:gd name="connsiteX15" fmla="*/ 267424 w 436571"/>
                <a:gd name="connsiteY15" fmla="*/ 86936 h 786206"/>
                <a:gd name="connsiteX16" fmla="*/ 179542 w 436571"/>
                <a:gd name="connsiteY16" fmla="*/ 151194 h 786206"/>
                <a:gd name="connsiteX17" fmla="*/ 188992 w 436571"/>
                <a:gd name="connsiteY17" fmla="*/ 150249 h 786206"/>
                <a:gd name="connsiteX18" fmla="*/ 242855 w 436571"/>
                <a:gd name="connsiteY18" fmla="*/ 115285 h 786206"/>
                <a:gd name="connsiteX19" fmla="*/ 282543 w 436571"/>
                <a:gd name="connsiteY19" fmla="*/ 140799 h 786206"/>
                <a:gd name="connsiteX20" fmla="*/ 242855 w 436571"/>
                <a:gd name="connsiteY20" fmla="*/ 149304 h 786206"/>
                <a:gd name="connsiteX21" fmla="*/ 202221 w 436571"/>
                <a:gd name="connsiteY21" fmla="*/ 170093 h 786206"/>
                <a:gd name="connsiteX22" fmla="*/ 186157 w 436571"/>
                <a:gd name="connsiteY22" fmla="*/ 160643 h 786206"/>
                <a:gd name="connsiteX23" fmla="*/ 243800 w 436571"/>
                <a:gd name="connsiteY23" fmla="*/ 141744 h 786206"/>
                <a:gd name="connsiteX24" fmla="*/ 187102 w 436571"/>
                <a:gd name="connsiteY24" fmla="*/ 152138 h 786206"/>
                <a:gd name="connsiteX25" fmla="*/ 175762 w 436571"/>
                <a:gd name="connsiteY25" fmla="*/ 154973 h 786206"/>
                <a:gd name="connsiteX26" fmla="*/ 112450 w 436571"/>
                <a:gd name="connsiteY26" fmla="*/ 243800 h 786206"/>
                <a:gd name="connsiteX27" fmla="*/ 120955 w 436571"/>
                <a:gd name="connsiteY27" fmla="*/ 240020 h 786206"/>
                <a:gd name="connsiteX28" fmla="*/ 161588 w 436571"/>
                <a:gd name="connsiteY28" fmla="*/ 190882 h 786206"/>
                <a:gd name="connsiteX29" fmla="*/ 209781 w 436571"/>
                <a:gd name="connsiteY29" fmla="*/ 205056 h 786206"/>
                <a:gd name="connsiteX30" fmla="*/ 141744 w 436571"/>
                <a:gd name="connsiteY30" fmla="*/ 256084 h 786206"/>
                <a:gd name="connsiteX31" fmla="*/ 121900 w 436571"/>
                <a:gd name="connsiteY31" fmla="*/ 251359 h 786206"/>
                <a:gd name="connsiteX32" fmla="*/ 171983 w 436571"/>
                <a:gd name="connsiteY32" fmla="*/ 216396 h 786206"/>
                <a:gd name="connsiteX33" fmla="*/ 120010 w 436571"/>
                <a:gd name="connsiteY33" fmla="*/ 242855 h 786206"/>
                <a:gd name="connsiteX34" fmla="*/ 109615 w 436571"/>
                <a:gd name="connsiteY34" fmla="*/ 248524 h 786206"/>
                <a:gd name="connsiteX35" fmla="*/ 77487 w 436571"/>
                <a:gd name="connsiteY35" fmla="*/ 352470 h 786206"/>
                <a:gd name="connsiteX36" fmla="*/ 85046 w 436571"/>
                <a:gd name="connsiteY36" fmla="*/ 346800 h 786206"/>
                <a:gd name="connsiteX37" fmla="*/ 108670 w 436571"/>
                <a:gd name="connsiteY37" fmla="*/ 287268 h 786206"/>
                <a:gd name="connsiteX38" fmla="*/ 162533 w 436571"/>
                <a:gd name="connsiteY38" fmla="*/ 287268 h 786206"/>
                <a:gd name="connsiteX39" fmla="*/ 112450 w 436571"/>
                <a:gd name="connsiteY39" fmla="*/ 355305 h 786206"/>
                <a:gd name="connsiteX40" fmla="*/ 90716 w 436571"/>
                <a:gd name="connsiteY40" fmla="*/ 357195 h 786206"/>
                <a:gd name="connsiteX41" fmla="*/ 129459 w 436571"/>
                <a:gd name="connsiteY41" fmla="*/ 309002 h 786206"/>
                <a:gd name="connsiteX42" fmla="*/ 85991 w 436571"/>
                <a:gd name="connsiteY42" fmla="*/ 349635 h 786206"/>
                <a:gd name="connsiteX43" fmla="*/ 76542 w 436571"/>
                <a:gd name="connsiteY43" fmla="*/ 359085 h 786206"/>
                <a:gd name="connsiteX44" fmla="*/ 78432 w 436571"/>
                <a:gd name="connsiteY44" fmla="*/ 467755 h 786206"/>
                <a:gd name="connsiteX45" fmla="*/ 84101 w 436571"/>
                <a:gd name="connsiteY45" fmla="*/ 459250 h 786206"/>
                <a:gd name="connsiteX46" fmla="*/ 90716 w 436571"/>
                <a:gd name="connsiteY46" fmla="*/ 398773 h 786206"/>
                <a:gd name="connsiteX47" fmla="*/ 145524 w 436571"/>
                <a:gd name="connsiteY47" fmla="*/ 382709 h 786206"/>
                <a:gd name="connsiteX48" fmla="*/ 117175 w 436571"/>
                <a:gd name="connsiteY48" fmla="*/ 463030 h 786206"/>
                <a:gd name="connsiteX49" fmla="*/ 95441 w 436571"/>
                <a:gd name="connsiteY49" fmla="*/ 471535 h 786206"/>
                <a:gd name="connsiteX50" fmla="*/ 120010 w 436571"/>
                <a:gd name="connsiteY50" fmla="*/ 413892 h 786206"/>
                <a:gd name="connsiteX51" fmla="*/ 87881 w 436571"/>
                <a:gd name="connsiteY51" fmla="*/ 465865 h 786206"/>
                <a:gd name="connsiteX52" fmla="*/ 81266 w 436571"/>
                <a:gd name="connsiteY52" fmla="*/ 478149 h 786206"/>
                <a:gd name="connsiteX53" fmla="*/ 117175 w 436571"/>
                <a:gd name="connsiteY53" fmla="*/ 580205 h 786206"/>
                <a:gd name="connsiteX54" fmla="*/ 120955 w 436571"/>
                <a:gd name="connsiteY54" fmla="*/ 569811 h 786206"/>
                <a:gd name="connsiteX55" fmla="*/ 105835 w 436571"/>
                <a:gd name="connsiteY55" fmla="*/ 507443 h 786206"/>
                <a:gd name="connsiteX56" fmla="*/ 157808 w 436571"/>
                <a:gd name="connsiteY56" fmla="*/ 474370 h 786206"/>
                <a:gd name="connsiteX57" fmla="*/ 149304 w 436571"/>
                <a:gd name="connsiteY57" fmla="*/ 514058 h 786206"/>
                <a:gd name="connsiteX58" fmla="*/ 153083 w 436571"/>
                <a:gd name="connsiteY58" fmla="*/ 559416 h 786206"/>
                <a:gd name="connsiteX59" fmla="*/ 133239 w 436571"/>
                <a:gd name="connsiteY59" fmla="*/ 575480 h 786206"/>
                <a:gd name="connsiteX60" fmla="*/ 140799 w 436571"/>
                <a:gd name="connsiteY60" fmla="*/ 513113 h 786206"/>
                <a:gd name="connsiteX61" fmla="*/ 123790 w 436571"/>
                <a:gd name="connsiteY61" fmla="*/ 572645 h 786206"/>
                <a:gd name="connsiteX62" fmla="*/ 120955 w 436571"/>
                <a:gd name="connsiteY62" fmla="*/ 586820 h 786206"/>
                <a:gd name="connsiteX63" fmla="*/ 187102 w 436571"/>
                <a:gd name="connsiteY63" fmla="*/ 671866 h 786206"/>
                <a:gd name="connsiteX64" fmla="*/ 188047 w 436571"/>
                <a:gd name="connsiteY64" fmla="*/ 660527 h 786206"/>
                <a:gd name="connsiteX65" fmla="*/ 154973 w 436571"/>
                <a:gd name="connsiteY65" fmla="*/ 605719 h 786206"/>
                <a:gd name="connsiteX66" fmla="*/ 197496 w 436571"/>
                <a:gd name="connsiteY66" fmla="*/ 555636 h 786206"/>
                <a:gd name="connsiteX67" fmla="*/ 216396 w 436571"/>
                <a:gd name="connsiteY67" fmla="*/ 638793 h 786206"/>
                <a:gd name="connsiteX68" fmla="*/ 201276 w 436571"/>
                <a:gd name="connsiteY68" fmla="*/ 661472 h 786206"/>
                <a:gd name="connsiteX69" fmla="*/ 190882 w 436571"/>
                <a:gd name="connsiteY69" fmla="*/ 598159 h 786206"/>
                <a:gd name="connsiteX70" fmla="*/ 190882 w 436571"/>
                <a:gd name="connsiteY70" fmla="*/ 662417 h 786206"/>
                <a:gd name="connsiteX71" fmla="*/ 192772 w 436571"/>
                <a:gd name="connsiteY71" fmla="*/ 677536 h 786206"/>
                <a:gd name="connsiteX72" fmla="*/ 281598 w 436571"/>
                <a:gd name="connsiteY72" fmla="*/ 737068 h 786206"/>
                <a:gd name="connsiteX73" fmla="*/ 279708 w 436571"/>
                <a:gd name="connsiteY73" fmla="*/ 724784 h 786206"/>
                <a:gd name="connsiteX74" fmla="*/ 232460 w 436571"/>
                <a:gd name="connsiteY74" fmla="*/ 683206 h 786206"/>
                <a:gd name="connsiteX75" fmla="*/ 260809 w 436571"/>
                <a:gd name="connsiteY75" fmla="*/ 618003 h 786206"/>
                <a:gd name="connsiteX76" fmla="*/ 301442 w 436571"/>
                <a:gd name="connsiteY76" fmla="*/ 692655 h 786206"/>
                <a:gd name="connsiteX77" fmla="*/ 292937 w 436571"/>
                <a:gd name="connsiteY77" fmla="*/ 721004 h 786206"/>
                <a:gd name="connsiteX78" fmla="*/ 265534 w 436571"/>
                <a:gd name="connsiteY78" fmla="*/ 661472 h 786206"/>
                <a:gd name="connsiteX79" fmla="*/ 283488 w 436571"/>
                <a:gd name="connsiteY79" fmla="*/ 725729 h 786206"/>
                <a:gd name="connsiteX80" fmla="*/ 290103 w 436571"/>
                <a:gd name="connsiteY80" fmla="*/ 740848 h 786206"/>
                <a:gd name="connsiteX81" fmla="*/ 291992 w 436571"/>
                <a:gd name="connsiteY81" fmla="*/ 741793 h 786206"/>
                <a:gd name="connsiteX82" fmla="*/ 345855 w 436571"/>
                <a:gd name="connsiteY82" fmla="*/ 761637 h 786206"/>
                <a:gd name="connsiteX83" fmla="*/ 432791 w 436571"/>
                <a:gd name="connsiteY83" fmla="*/ 781481 h 786206"/>
                <a:gd name="connsiteX84" fmla="*/ 436571 w 436571"/>
                <a:gd name="connsiteY84" fmla="*/ 786206 h 786206"/>
                <a:gd name="connsiteX85" fmla="*/ 407277 w 436571"/>
                <a:gd name="connsiteY85" fmla="*/ 778647 h 786206"/>
                <a:gd name="connsiteX86" fmla="*/ 291047 w 436571"/>
                <a:gd name="connsiteY86" fmla="*/ 743683 h 786206"/>
                <a:gd name="connsiteX87" fmla="*/ 287268 w 436571"/>
                <a:gd name="connsiteY87" fmla="*/ 741793 h 786206"/>
                <a:gd name="connsiteX88" fmla="*/ 273093 w 436571"/>
                <a:gd name="connsiteY88" fmla="*/ 747463 h 786206"/>
                <a:gd name="connsiteX89" fmla="*/ 198441 w 436571"/>
                <a:gd name="connsiteY89" fmla="*/ 759747 h 786206"/>
                <a:gd name="connsiteX90" fmla="*/ 275928 w 436571"/>
                <a:gd name="connsiteY90" fmla="*/ 758802 h 786206"/>
                <a:gd name="connsiteX91" fmla="*/ 257974 w 436571"/>
                <a:gd name="connsiteY91" fmla="*/ 784316 h 786206"/>
                <a:gd name="connsiteX92" fmla="*/ 198441 w 436571"/>
                <a:gd name="connsiteY92" fmla="*/ 772032 h 786206"/>
                <a:gd name="connsiteX93" fmla="*/ 141744 w 436571"/>
                <a:gd name="connsiteY93" fmla="*/ 758802 h 786206"/>
                <a:gd name="connsiteX94" fmla="*/ 206946 w 436571"/>
                <a:gd name="connsiteY94" fmla="*/ 719114 h 786206"/>
                <a:gd name="connsiteX95" fmla="*/ 271203 w 436571"/>
                <a:gd name="connsiteY95" fmla="*/ 745573 h 786206"/>
                <a:gd name="connsiteX96" fmla="*/ 281598 w 436571"/>
                <a:gd name="connsiteY96" fmla="*/ 739903 h 786206"/>
                <a:gd name="connsiteX97" fmla="*/ 190882 w 436571"/>
                <a:gd name="connsiteY97" fmla="*/ 678481 h 786206"/>
                <a:gd name="connsiteX98" fmla="*/ 176707 w 436571"/>
                <a:gd name="connsiteY98" fmla="*/ 678481 h 786206"/>
                <a:gd name="connsiteX99" fmla="*/ 104890 w 436571"/>
                <a:gd name="connsiteY99" fmla="*/ 664306 h 786206"/>
                <a:gd name="connsiteX100" fmla="*/ 175762 w 436571"/>
                <a:gd name="connsiteY100" fmla="*/ 688875 h 786206"/>
                <a:gd name="connsiteX101" fmla="*/ 152138 w 436571"/>
                <a:gd name="connsiteY101" fmla="*/ 704940 h 786206"/>
                <a:gd name="connsiteX102" fmla="*/ 101111 w 436571"/>
                <a:gd name="connsiteY102" fmla="*/ 673756 h 786206"/>
                <a:gd name="connsiteX103" fmla="*/ 52918 w 436571"/>
                <a:gd name="connsiteY103" fmla="*/ 643517 h 786206"/>
                <a:gd name="connsiteX104" fmla="*/ 121900 w 436571"/>
                <a:gd name="connsiteY104" fmla="*/ 628398 h 786206"/>
                <a:gd name="connsiteX105" fmla="*/ 173873 w 436571"/>
                <a:gd name="connsiteY105" fmla="*/ 673756 h 786206"/>
                <a:gd name="connsiteX106" fmla="*/ 185212 w 436571"/>
                <a:gd name="connsiteY106" fmla="*/ 672811 h 786206"/>
                <a:gd name="connsiteX107" fmla="*/ 118120 w 436571"/>
                <a:gd name="connsiteY107" fmla="*/ 586820 h 786206"/>
                <a:gd name="connsiteX108" fmla="*/ 104890 w 436571"/>
                <a:gd name="connsiteY108" fmla="*/ 582095 h 786206"/>
                <a:gd name="connsiteX109" fmla="*/ 44413 w 436571"/>
                <a:gd name="connsiteY109" fmla="*/ 545242 h 786206"/>
                <a:gd name="connsiteX110" fmla="*/ 101111 w 436571"/>
                <a:gd name="connsiteY110" fmla="*/ 591545 h 786206"/>
                <a:gd name="connsiteX111" fmla="*/ 75597 w 436571"/>
                <a:gd name="connsiteY111" fmla="*/ 599104 h 786206"/>
                <a:gd name="connsiteX112" fmla="*/ 38743 w 436571"/>
                <a:gd name="connsiteY112" fmla="*/ 553746 h 786206"/>
                <a:gd name="connsiteX113" fmla="*/ 4725 w 436571"/>
                <a:gd name="connsiteY113" fmla="*/ 509333 h 786206"/>
                <a:gd name="connsiteX114" fmla="*/ 69927 w 436571"/>
                <a:gd name="connsiteY114" fmla="*/ 517838 h 786206"/>
                <a:gd name="connsiteX115" fmla="*/ 103946 w 436571"/>
                <a:gd name="connsiteY115" fmla="*/ 577370 h 786206"/>
                <a:gd name="connsiteX116" fmla="*/ 114340 w 436571"/>
                <a:gd name="connsiteY116" fmla="*/ 580205 h 786206"/>
                <a:gd name="connsiteX117" fmla="*/ 77487 w 436571"/>
                <a:gd name="connsiteY117" fmla="*/ 477205 h 786206"/>
                <a:gd name="connsiteX118" fmla="*/ 67092 w 436571"/>
                <a:gd name="connsiteY118" fmla="*/ 468700 h 786206"/>
                <a:gd name="connsiteX119" fmla="*/ 24569 w 436571"/>
                <a:gd name="connsiteY119" fmla="*/ 414837 h 786206"/>
                <a:gd name="connsiteX120" fmla="*/ 61422 w 436571"/>
                <a:gd name="connsiteY120" fmla="*/ 476260 h 786206"/>
                <a:gd name="connsiteX121" fmla="*/ 36853 w 436571"/>
                <a:gd name="connsiteY121" fmla="*/ 474370 h 786206"/>
                <a:gd name="connsiteX122" fmla="*/ 17009 w 436571"/>
                <a:gd name="connsiteY122" fmla="*/ 420507 h 786206"/>
                <a:gd name="connsiteX123" fmla="*/ 0 w 436571"/>
                <a:gd name="connsiteY123" fmla="*/ 368534 h 786206"/>
                <a:gd name="connsiteX124" fmla="*/ 54808 w 436571"/>
                <a:gd name="connsiteY124" fmla="*/ 396883 h 786206"/>
                <a:gd name="connsiteX125" fmla="*/ 67092 w 436571"/>
                <a:gd name="connsiteY125" fmla="*/ 463975 h 786206"/>
                <a:gd name="connsiteX126" fmla="*/ 75597 w 436571"/>
                <a:gd name="connsiteY126" fmla="*/ 469645 h 786206"/>
                <a:gd name="connsiteX127" fmla="*/ 73707 w 436571"/>
                <a:gd name="connsiteY127" fmla="*/ 360030 h 786206"/>
                <a:gd name="connsiteX128" fmla="*/ 67092 w 436571"/>
                <a:gd name="connsiteY128" fmla="*/ 348690 h 786206"/>
                <a:gd name="connsiteX129" fmla="*/ 46303 w 436571"/>
                <a:gd name="connsiteY129" fmla="*/ 285378 h 786206"/>
                <a:gd name="connsiteX130" fmla="*/ 59532 w 436571"/>
                <a:gd name="connsiteY130" fmla="*/ 354360 h 786206"/>
                <a:gd name="connsiteX131" fmla="*/ 38743 w 436571"/>
                <a:gd name="connsiteY131" fmla="*/ 345855 h 786206"/>
                <a:gd name="connsiteX132" fmla="*/ 37798 w 436571"/>
                <a:gd name="connsiteY132" fmla="*/ 289158 h 786206"/>
                <a:gd name="connsiteX133" fmla="*/ 38743 w 436571"/>
                <a:gd name="connsiteY133" fmla="*/ 235295 h 786206"/>
                <a:gd name="connsiteX134" fmla="*/ 77487 w 436571"/>
                <a:gd name="connsiteY134" fmla="*/ 277818 h 786206"/>
                <a:gd name="connsiteX135" fmla="*/ 68037 w 436571"/>
                <a:gd name="connsiteY135" fmla="*/ 345855 h 786206"/>
                <a:gd name="connsiteX136" fmla="*/ 73707 w 436571"/>
                <a:gd name="connsiteY136" fmla="*/ 354360 h 786206"/>
                <a:gd name="connsiteX137" fmla="*/ 105835 w 436571"/>
                <a:gd name="connsiteY137" fmla="*/ 249469 h 786206"/>
                <a:gd name="connsiteX138" fmla="*/ 103946 w 436571"/>
                <a:gd name="connsiteY138" fmla="*/ 237185 h 786206"/>
                <a:gd name="connsiteX139" fmla="*/ 106780 w 436571"/>
                <a:gd name="connsiteY139" fmla="*/ 171983 h 786206"/>
                <a:gd name="connsiteX140" fmla="*/ 96386 w 436571"/>
                <a:gd name="connsiteY140" fmla="*/ 240965 h 786206"/>
                <a:gd name="connsiteX141" fmla="*/ 81266 w 436571"/>
                <a:gd name="connsiteY141" fmla="*/ 226790 h 786206"/>
                <a:gd name="connsiteX142" fmla="*/ 99221 w 436571"/>
                <a:gd name="connsiteY142" fmla="*/ 173873 h 786206"/>
                <a:gd name="connsiteX143" fmla="*/ 118120 w 436571"/>
                <a:gd name="connsiteY143" fmla="*/ 124735 h 786206"/>
                <a:gd name="connsiteX144" fmla="*/ 138909 w 436571"/>
                <a:gd name="connsiteY144" fmla="*/ 173873 h 786206"/>
                <a:gd name="connsiteX145" fmla="*/ 107725 w 436571"/>
                <a:gd name="connsiteY145" fmla="*/ 234350 h 786206"/>
                <a:gd name="connsiteX146" fmla="*/ 109615 w 436571"/>
                <a:gd name="connsiteY146" fmla="*/ 243800 h 786206"/>
                <a:gd name="connsiteX147" fmla="*/ 173873 w 436571"/>
                <a:gd name="connsiteY147" fmla="*/ 154028 h 786206"/>
                <a:gd name="connsiteX148" fmla="*/ 175762 w 436571"/>
                <a:gd name="connsiteY148" fmla="*/ 142689 h 786206"/>
                <a:gd name="connsiteX149" fmla="*/ 199386 w 436571"/>
                <a:gd name="connsiteY149" fmla="*/ 84101 h 786206"/>
                <a:gd name="connsiteX150" fmla="*/ 166313 w 436571"/>
                <a:gd name="connsiteY150" fmla="*/ 143634 h 786206"/>
                <a:gd name="connsiteX151" fmla="*/ 156863 w 436571"/>
                <a:gd name="connsiteY151" fmla="*/ 126625 h 786206"/>
                <a:gd name="connsiteX152" fmla="*/ 190882 w 436571"/>
                <a:gd name="connsiteY152" fmla="*/ 82211 h 786206"/>
                <a:gd name="connsiteX153" fmla="*/ 223955 w 436571"/>
                <a:gd name="connsiteY153" fmla="*/ 42523 h 786206"/>
                <a:gd name="connsiteX154" fmla="*/ 225845 w 436571"/>
                <a:gd name="connsiteY154" fmla="*/ 92606 h 786206"/>
                <a:gd name="connsiteX155" fmla="*/ 177652 w 436571"/>
                <a:gd name="connsiteY155" fmla="*/ 139854 h 786206"/>
                <a:gd name="connsiteX156" fmla="*/ 176707 w 436571"/>
                <a:gd name="connsiteY156" fmla="*/ 149304 h 786206"/>
                <a:gd name="connsiteX157" fmla="*/ 265534 w 436571"/>
                <a:gd name="connsiteY157" fmla="*/ 84101 h 786206"/>
                <a:gd name="connsiteX158" fmla="*/ 271203 w 436571"/>
                <a:gd name="connsiteY158" fmla="*/ 74652 h 786206"/>
                <a:gd name="connsiteX159" fmla="*/ 312782 w 436571"/>
                <a:gd name="connsiteY159" fmla="*/ 28349 h 786206"/>
                <a:gd name="connsiteX160" fmla="*/ 262699 w 436571"/>
                <a:gd name="connsiteY160" fmla="*/ 73707 h 786206"/>
                <a:gd name="connsiteX161" fmla="*/ 259864 w 436571"/>
                <a:gd name="connsiteY161" fmla="*/ 55753 h 786206"/>
                <a:gd name="connsiteX162" fmla="*/ 306167 w 436571"/>
                <a:gd name="connsiteY162" fmla="*/ 25514 h 786206"/>
                <a:gd name="connsiteX163" fmla="*/ 349635 w 436571"/>
                <a:gd name="connsiteY163" fmla="*/ 0 h 786206"/>
                <a:gd name="connsiteX164" fmla="*/ 335461 w 436571"/>
                <a:gd name="connsiteY164" fmla="*/ 45358 h 786206"/>
                <a:gd name="connsiteX165" fmla="*/ 274038 w 436571"/>
                <a:gd name="connsiteY165" fmla="*/ 74652 h 786206"/>
                <a:gd name="connsiteX166" fmla="*/ 270258 w 436571"/>
                <a:gd name="connsiteY166" fmla="*/ 82211 h 786206"/>
                <a:gd name="connsiteX167" fmla="*/ 321286 w 436571"/>
                <a:gd name="connsiteY167" fmla="*/ 61422 h 786206"/>
                <a:gd name="connsiteX168" fmla="*/ 321286 w 436571"/>
                <a:gd name="connsiteY168" fmla="*/ 61422 h 786206"/>
                <a:gd name="connsiteX169" fmla="*/ 336406 w 436571"/>
                <a:gd name="connsiteY169" fmla="*/ 56698 h 786206"/>
                <a:gd name="connsiteX170" fmla="*/ 339240 w 436571"/>
                <a:gd name="connsiteY170" fmla="*/ 55753 h 786206"/>
                <a:gd name="connsiteX171" fmla="*/ 339240 w 436571"/>
                <a:gd name="connsiteY171" fmla="*/ 55753 h 786206"/>
                <a:gd name="connsiteX172" fmla="*/ 348690 w 436571"/>
                <a:gd name="connsiteY172" fmla="*/ 54808 h 786206"/>
                <a:gd name="connsiteX173" fmla="*/ 389323 w 436571"/>
                <a:gd name="connsiteY173" fmla="*/ 27404 h 786206"/>
                <a:gd name="connsiteX174" fmla="*/ 433736 w 436571"/>
                <a:gd name="connsiteY174" fmla="*/ 40633 h 786206"/>
                <a:gd name="connsiteX175" fmla="*/ 366644 w 436571"/>
                <a:gd name="connsiteY175" fmla="*/ 68037 h 78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436571" h="786206">
                  <a:moveTo>
                    <a:pt x="366644" y="68037"/>
                  </a:moveTo>
                  <a:cubicBezTo>
                    <a:pt x="353415" y="71817"/>
                    <a:pt x="350580" y="63312"/>
                    <a:pt x="350580" y="63312"/>
                  </a:cubicBezTo>
                  <a:cubicBezTo>
                    <a:pt x="375149" y="59532"/>
                    <a:pt x="399718" y="46303"/>
                    <a:pt x="399718" y="46303"/>
                  </a:cubicBezTo>
                  <a:cubicBezTo>
                    <a:pt x="370424" y="56698"/>
                    <a:pt x="350580" y="57643"/>
                    <a:pt x="349635" y="57643"/>
                  </a:cubicBezTo>
                  <a:cubicBezTo>
                    <a:pt x="349635" y="57643"/>
                    <a:pt x="345855" y="57643"/>
                    <a:pt x="341130" y="59532"/>
                  </a:cubicBezTo>
                  <a:lnTo>
                    <a:pt x="341130" y="59532"/>
                  </a:lnTo>
                  <a:cubicBezTo>
                    <a:pt x="339240" y="60477"/>
                    <a:pt x="337350" y="60477"/>
                    <a:pt x="337350" y="60477"/>
                  </a:cubicBezTo>
                  <a:cubicBezTo>
                    <a:pt x="315616" y="67092"/>
                    <a:pt x="293882" y="74652"/>
                    <a:pt x="273093" y="85046"/>
                  </a:cubicBezTo>
                  <a:cubicBezTo>
                    <a:pt x="274983" y="85991"/>
                    <a:pt x="278763" y="87881"/>
                    <a:pt x="281598" y="85991"/>
                  </a:cubicBezTo>
                  <a:cubicBezTo>
                    <a:pt x="291047" y="79377"/>
                    <a:pt x="317506" y="64257"/>
                    <a:pt x="343965" y="68982"/>
                  </a:cubicBezTo>
                  <a:cubicBezTo>
                    <a:pt x="373259" y="75597"/>
                    <a:pt x="372314" y="102056"/>
                    <a:pt x="372314" y="102056"/>
                  </a:cubicBezTo>
                  <a:cubicBezTo>
                    <a:pt x="363809" y="89771"/>
                    <a:pt x="302387" y="105835"/>
                    <a:pt x="286323" y="107725"/>
                  </a:cubicBezTo>
                  <a:cubicBezTo>
                    <a:pt x="270258" y="107725"/>
                    <a:pt x="274038" y="95441"/>
                    <a:pt x="274038" y="95441"/>
                  </a:cubicBezTo>
                  <a:cubicBezTo>
                    <a:pt x="300497" y="100166"/>
                    <a:pt x="333571" y="93551"/>
                    <a:pt x="334516" y="93551"/>
                  </a:cubicBezTo>
                  <a:cubicBezTo>
                    <a:pt x="298607" y="95441"/>
                    <a:pt x="278763" y="87881"/>
                    <a:pt x="278763" y="87881"/>
                  </a:cubicBezTo>
                  <a:cubicBezTo>
                    <a:pt x="278763" y="87881"/>
                    <a:pt x="274038" y="85991"/>
                    <a:pt x="267424" y="86936"/>
                  </a:cubicBezTo>
                  <a:cubicBezTo>
                    <a:pt x="235295" y="103946"/>
                    <a:pt x="205056" y="125680"/>
                    <a:pt x="179542" y="151194"/>
                  </a:cubicBezTo>
                  <a:cubicBezTo>
                    <a:pt x="181432" y="152138"/>
                    <a:pt x="186157" y="153083"/>
                    <a:pt x="188992" y="150249"/>
                  </a:cubicBezTo>
                  <a:cubicBezTo>
                    <a:pt x="194662" y="140799"/>
                    <a:pt x="215451" y="118120"/>
                    <a:pt x="242855" y="115285"/>
                  </a:cubicBezTo>
                  <a:cubicBezTo>
                    <a:pt x="273093" y="113395"/>
                    <a:pt x="281598" y="140799"/>
                    <a:pt x="282543" y="140799"/>
                  </a:cubicBezTo>
                  <a:cubicBezTo>
                    <a:pt x="276873" y="137019"/>
                    <a:pt x="259864" y="141744"/>
                    <a:pt x="242855" y="149304"/>
                  </a:cubicBezTo>
                  <a:cubicBezTo>
                    <a:pt x="225845" y="156863"/>
                    <a:pt x="209781" y="168203"/>
                    <a:pt x="202221" y="170093"/>
                  </a:cubicBezTo>
                  <a:cubicBezTo>
                    <a:pt x="186157" y="174817"/>
                    <a:pt x="186157" y="160643"/>
                    <a:pt x="186157" y="160643"/>
                  </a:cubicBezTo>
                  <a:cubicBezTo>
                    <a:pt x="213561" y="157808"/>
                    <a:pt x="243800" y="141744"/>
                    <a:pt x="243800" y="141744"/>
                  </a:cubicBezTo>
                  <a:cubicBezTo>
                    <a:pt x="209781" y="154028"/>
                    <a:pt x="188047" y="153083"/>
                    <a:pt x="187102" y="152138"/>
                  </a:cubicBezTo>
                  <a:cubicBezTo>
                    <a:pt x="187102" y="152138"/>
                    <a:pt x="181432" y="151194"/>
                    <a:pt x="175762" y="154973"/>
                  </a:cubicBezTo>
                  <a:cubicBezTo>
                    <a:pt x="150249" y="181432"/>
                    <a:pt x="128514" y="211671"/>
                    <a:pt x="112450" y="243800"/>
                  </a:cubicBezTo>
                  <a:cubicBezTo>
                    <a:pt x="114340" y="243800"/>
                    <a:pt x="120010" y="243800"/>
                    <a:pt x="120955" y="240020"/>
                  </a:cubicBezTo>
                  <a:cubicBezTo>
                    <a:pt x="123790" y="228680"/>
                    <a:pt x="135129" y="200331"/>
                    <a:pt x="161588" y="190882"/>
                  </a:cubicBezTo>
                  <a:cubicBezTo>
                    <a:pt x="190882" y="180487"/>
                    <a:pt x="208836" y="205056"/>
                    <a:pt x="209781" y="205056"/>
                  </a:cubicBezTo>
                  <a:cubicBezTo>
                    <a:pt x="194662" y="199386"/>
                    <a:pt x="154973" y="246634"/>
                    <a:pt x="141744" y="256084"/>
                  </a:cubicBezTo>
                  <a:cubicBezTo>
                    <a:pt x="127570" y="264589"/>
                    <a:pt x="121900" y="252304"/>
                    <a:pt x="121900" y="251359"/>
                  </a:cubicBezTo>
                  <a:cubicBezTo>
                    <a:pt x="148359" y="240965"/>
                    <a:pt x="171983" y="216396"/>
                    <a:pt x="171983" y="216396"/>
                  </a:cubicBezTo>
                  <a:cubicBezTo>
                    <a:pt x="142689" y="237185"/>
                    <a:pt x="120010" y="242855"/>
                    <a:pt x="120010" y="242855"/>
                  </a:cubicBezTo>
                  <a:cubicBezTo>
                    <a:pt x="120010" y="242855"/>
                    <a:pt x="113395" y="243800"/>
                    <a:pt x="109615" y="248524"/>
                  </a:cubicBezTo>
                  <a:cubicBezTo>
                    <a:pt x="93551" y="281598"/>
                    <a:pt x="83156" y="316561"/>
                    <a:pt x="77487" y="352470"/>
                  </a:cubicBezTo>
                  <a:cubicBezTo>
                    <a:pt x="79377" y="351525"/>
                    <a:pt x="85046" y="349635"/>
                    <a:pt x="85046" y="346800"/>
                  </a:cubicBezTo>
                  <a:cubicBezTo>
                    <a:pt x="83156" y="335461"/>
                    <a:pt x="85991" y="304277"/>
                    <a:pt x="108670" y="287268"/>
                  </a:cubicBezTo>
                  <a:cubicBezTo>
                    <a:pt x="134184" y="268368"/>
                    <a:pt x="162533" y="288213"/>
                    <a:pt x="162533" y="287268"/>
                  </a:cubicBezTo>
                  <a:cubicBezTo>
                    <a:pt x="144579" y="285378"/>
                    <a:pt x="121900" y="343020"/>
                    <a:pt x="112450" y="355305"/>
                  </a:cubicBezTo>
                  <a:cubicBezTo>
                    <a:pt x="101111" y="367589"/>
                    <a:pt x="90716" y="357195"/>
                    <a:pt x="90716" y="357195"/>
                  </a:cubicBezTo>
                  <a:cubicBezTo>
                    <a:pt x="114340" y="339240"/>
                    <a:pt x="129459" y="309002"/>
                    <a:pt x="129459" y="309002"/>
                  </a:cubicBezTo>
                  <a:cubicBezTo>
                    <a:pt x="107725" y="337351"/>
                    <a:pt x="85991" y="349635"/>
                    <a:pt x="85991" y="349635"/>
                  </a:cubicBezTo>
                  <a:cubicBezTo>
                    <a:pt x="85991" y="349635"/>
                    <a:pt x="79377" y="352470"/>
                    <a:pt x="76542" y="359085"/>
                  </a:cubicBezTo>
                  <a:cubicBezTo>
                    <a:pt x="71817" y="394993"/>
                    <a:pt x="72762" y="431846"/>
                    <a:pt x="78432" y="467755"/>
                  </a:cubicBezTo>
                  <a:cubicBezTo>
                    <a:pt x="80322" y="466810"/>
                    <a:pt x="85046" y="463030"/>
                    <a:pt x="84101" y="459250"/>
                  </a:cubicBezTo>
                  <a:cubicBezTo>
                    <a:pt x="81266" y="452636"/>
                    <a:pt x="72762" y="422397"/>
                    <a:pt x="90716" y="398773"/>
                  </a:cubicBezTo>
                  <a:cubicBezTo>
                    <a:pt x="110560" y="373259"/>
                    <a:pt x="145524" y="382709"/>
                    <a:pt x="145524" y="382709"/>
                  </a:cubicBezTo>
                  <a:cubicBezTo>
                    <a:pt x="127570" y="386488"/>
                    <a:pt x="122845" y="446966"/>
                    <a:pt x="117175" y="463030"/>
                  </a:cubicBezTo>
                  <a:cubicBezTo>
                    <a:pt x="109615" y="478149"/>
                    <a:pt x="95441" y="471535"/>
                    <a:pt x="95441" y="471535"/>
                  </a:cubicBezTo>
                  <a:cubicBezTo>
                    <a:pt x="114340" y="446966"/>
                    <a:pt x="119065" y="413892"/>
                    <a:pt x="120010" y="413892"/>
                  </a:cubicBezTo>
                  <a:cubicBezTo>
                    <a:pt x="106780" y="447911"/>
                    <a:pt x="88826" y="465865"/>
                    <a:pt x="87881" y="465865"/>
                  </a:cubicBezTo>
                  <a:cubicBezTo>
                    <a:pt x="87881" y="465865"/>
                    <a:pt x="82211" y="470590"/>
                    <a:pt x="81266" y="478149"/>
                  </a:cubicBezTo>
                  <a:cubicBezTo>
                    <a:pt x="87881" y="514058"/>
                    <a:pt x="100166" y="548077"/>
                    <a:pt x="117175" y="580205"/>
                  </a:cubicBezTo>
                  <a:cubicBezTo>
                    <a:pt x="119065" y="578315"/>
                    <a:pt x="122845" y="573590"/>
                    <a:pt x="120955" y="569811"/>
                  </a:cubicBezTo>
                  <a:cubicBezTo>
                    <a:pt x="112450" y="561306"/>
                    <a:pt x="95441" y="535792"/>
                    <a:pt x="105835" y="507443"/>
                  </a:cubicBezTo>
                  <a:cubicBezTo>
                    <a:pt x="118120" y="477205"/>
                    <a:pt x="157808" y="474370"/>
                    <a:pt x="157808" y="474370"/>
                  </a:cubicBezTo>
                  <a:cubicBezTo>
                    <a:pt x="150249" y="479094"/>
                    <a:pt x="147414" y="496104"/>
                    <a:pt x="149304" y="514058"/>
                  </a:cubicBezTo>
                  <a:cubicBezTo>
                    <a:pt x="150249" y="532012"/>
                    <a:pt x="154973" y="550911"/>
                    <a:pt x="153083" y="559416"/>
                  </a:cubicBezTo>
                  <a:cubicBezTo>
                    <a:pt x="149304" y="576425"/>
                    <a:pt x="133239" y="575480"/>
                    <a:pt x="133239" y="575480"/>
                  </a:cubicBezTo>
                  <a:cubicBezTo>
                    <a:pt x="145524" y="545242"/>
                    <a:pt x="140799" y="513113"/>
                    <a:pt x="140799" y="513113"/>
                  </a:cubicBezTo>
                  <a:cubicBezTo>
                    <a:pt x="137964" y="549021"/>
                    <a:pt x="124735" y="572645"/>
                    <a:pt x="123790" y="572645"/>
                  </a:cubicBezTo>
                  <a:cubicBezTo>
                    <a:pt x="123790" y="572645"/>
                    <a:pt x="119065" y="580205"/>
                    <a:pt x="120955" y="586820"/>
                  </a:cubicBezTo>
                  <a:cubicBezTo>
                    <a:pt x="138909" y="618003"/>
                    <a:pt x="160643" y="647297"/>
                    <a:pt x="187102" y="671866"/>
                  </a:cubicBezTo>
                  <a:cubicBezTo>
                    <a:pt x="188047" y="669976"/>
                    <a:pt x="190882" y="662417"/>
                    <a:pt x="188047" y="660527"/>
                  </a:cubicBezTo>
                  <a:cubicBezTo>
                    <a:pt x="177652" y="655802"/>
                    <a:pt x="152138" y="636903"/>
                    <a:pt x="154973" y="605719"/>
                  </a:cubicBezTo>
                  <a:cubicBezTo>
                    <a:pt x="158753" y="571700"/>
                    <a:pt x="198441" y="555636"/>
                    <a:pt x="197496" y="555636"/>
                  </a:cubicBezTo>
                  <a:cubicBezTo>
                    <a:pt x="182377" y="570755"/>
                    <a:pt x="213561" y="620838"/>
                    <a:pt x="216396" y="638793"/>
                  </a:cubicBezTo>
                  <a:cubicBezTo>
                    <a:pt x="217341" y="656747"/>
                    <a:pt x="201276" y="661472"/>
                    <a:pt x="201276" y="661472"/>
                  </a:cubicBezTo>
                  <a:cubicBezTo>
                    <a:pt x="205056" y="627453"/>
                    <a:pt x="190882" y="598159"/>
                    <a:pt x="190882" y="598159"/>
                  </a:cubicBezTo>
                  <a:cubicBezTo>
                    <a:pt x="198441" y="634068"/>
                    <a:pt x="190882" y="662417"/>
                    <a:pt x="190882" y="662417"/>
                  </a:cubicBezTo>
                  <a:cubicBezTo>
                    <a:pt x="190882" y="662417"/>
                    <a:pt x="188047" y="670921"/>
                    <a:pt x="192772" y="677536"/>
                  </a:cubicBezTo>
                  <a:cubicBezTo>
                    <a:pt x="219231" y="702105"/>
                    <a:pt x="249469" y="721949"/>
                    <a:pt x="281598" y="737068"/>
                  </a:cubicBezTo>
                  <a:cubicBezTo>
                    <a:pt x="281598" y="734233"/>
                    <a:pt x="282543" y="726674"/>
                    <a:pt x="279708" y="724784"/>
                  </a:cubicBezTo>
                  <a:cubicBezTo>
                    <a:pt x="268368" y="723839"/>
                    <a:pt x="238130" y="714389"/>
                    <a:pt x="232460" y="683206"/>
                  </a:cubicBezTo>
                  <a:cubicBezTo>
                    <a:pt x="226790" y="648242"/>
                    <a:pt x="261754" y="618003"/>
                    <a:pt x="260809" y="618003"/>
                  </a:cubicBezTo>
                  <a:cubicBezTo>
                    <a:pt x="250414" y="637848"/>
                    <a:pt x="293882" y="676591"/>
                    <a:pt x="301442" y="692655"/>
                  </a:cubicBezTo>
                  <a:cubicBezTo>
                    <a:pt x="308057" y="710609"/>
                    <a:pt x="293882" y="721004"/>
                    <a:pt x="292937" y="721004"/>
                  </a:cubicBezTo>
                  <a:cubicBezTo>
                    <a:pt x="286323" y="686041"/>
                    <a:pt x="265534" y="662417"/>
                    <a:pt x="265534" y="661472"/>
                  </a:cubicBezTo>
                  <a:cubicBezTo>
                    <a:pt x="282543" y="693600"/>
                    <a:pt x="283488" y="724784"/>
                    <a:pt x="283488" y="725729"/>
                  </a:cubicBezTo>
                  <a:cubicBezTo>
                    <a:pt x="283488" y="725729"/>
                    <a:pt x="283488" y="736123"/>
                    <a:pt x="290103" y="740848"/>
                  </a:cubicBezTo>
                  <a:lnTo>
                    <a:pt x="291992" y="741793"/>
                  </a:lnTo>
                  <a:cubicBezTo>
                    <a:pt x="291992" y="741793"/>
                    <a:pt x="315616" y="752188"/>
                    <a:pt x="345855" y="761637"/>
                  </a:cubicBezTo>
                  <a:cubicBezTo>
                    <a:pt x="376094" y="771087"/>
                    <a:pt x="412002" y="776757"/>
                    <a:pt x="432791" y="781481"/>
                  </a:cubicBezTo>
                  <a:lnTo>
                    <a:pt x="436571" y="786206"/>
                  </a:lnTo>
                  <a:cubicBezTo>
                    <a:pt x="436571" y="786206"/>
                    <a:pt x="429012" y="783371"/>
                    <a:pt x="407277" y="778647"/>
                  </a:cubicBezTo>
                  <a:cubicBezTo>
                    <a:pt x="385543" y="772977"/>
                    <a:pt x="346800" y="767307"/>
                    <a:pt x="291047" y="743683"/>
                  </a:cubicBezTo>
                  <a:lnTo>
                    <a:pt x="287268" y="741793"/>
                  </a:lnTo>
                  <a:cubicBezTo>
                    <a:pt x="279708" y="741793"/>
                    <a:pt x="273093" y="747463"/>
                    <a:pt x="273093" y="747463"/>
                  </a:cubicBezTo>
                  <a:cubicBezTo>
                    <a:pt x="273093" y="746518"/>
                    <a:pt x="246634" y="769197"/>
                    <a:pt x="198441" y="759747"/>
                  </a:cubicBezTo>
                  <a:cubicBezTo>
                    <a:pt x="197496" y="759747"/>
                    <a:pt x="241910" y="777702"/>
                    <a:pt x="275928" y="758802"/>
                  </a:cubicBezTo>
                  <a:cubicBezTo>
                    <a:pt x="275928" y="758802"/>
                    <a:pt x="279708" y="778647"/>
                    <a:pt x="257974" y="784316"/>
                  </a:cubicBezTo>
                  <a:cubicBezTo>
                    <a:pt x="247579" y="786206"/>
                    <a:pt x="222065" y="780536"/>
                    <a:pt x="198441" y="772032"/>
                  </a:cubicBezTo>
                  <a:cubicBezTo>
                    <a:pt x="174817" y="763527"/>
                    <a:pt x="152138" y="754078"/>
                    <a:pt x="141744" y="758802"/>
                  </a:cubicBezTo>
                  <a:cubicBezTo>
                    <a:pt x="141744" y="757857"/>
                    <a:pt x="168203" y="720059"/>
                    <a:pt x="206946" y="719114"/>
                  </a:cubicBezTo>
                  <a:cubicBezTo>
                    <a:pt x="240965" y="717224"/>
                    <a:pt x="261754" y="737068"/>
                    <a:pt x="271203" y="745573"/>
                  </a:cubicBezTo>
                  <a:cubicBezTo>
                    <a:pt x="274983" y="747463"/>
                    <a:pt x="279708" y="742738"/>
                    <a:pt x="281598" y="739903"/>
                  </a:cubicBezTo>
                  <a:cubicBezTo>
                    <a:pt x="248524" y="723839"/>
                    <a:pt x="218286" y="703995"/>
                    <a:pt x="190882" y="678481"/>
                  </a:cubicBezTo>
                  <a:cubicBezTo>
                    <a:pt x="184267" y="675646"/>
                    <a:pt x="176707" y="678481"/>
                    <a:pt x="176707" y="678481"/>
                  </a:cubicBezTo>
                  <a:cubicBezTo>
                    <a:pt x="176707" y="678481"/>
                    <a:pt x="146469" y="689820"/>
                    <a:pt x="104890" y="664306"/>
                  </a:cubicBezTo>
                  <a:cubicBezTo>
                    <a:pt x="103946" y="664306"/>
                    <a:pt x="138909" y="695490"/>
                    <a:pt x="175762" y="688875"/>
                  </a:cubicBezTo>
                  <a:cubicBezTo>
                    <a:pt x="175762" y="688875"/>
                    <a:pt x="173873" y="707775"/>
                    <a:pt x="152138" y="704940"/>
                  </a:cubicBezTo>
                  <a:cubicBezTo>
                    <a:pt x="141744" y="703995"/>
                    <a:pt x="120955" y="689820"/>
                    <a:pt x="101111" y="673756"/>
                  </a:cubicBezTo>
                  <a:cubicBezTo>
                    <a:pt x="81266" y="658637"/>
                    <a:pt x="64257" y="641627"/>
                    <a:pt x="52918" y="643517"/>
                  </a:cubicBezTo>
                  <a:cubicBezTo>
                    <a:pt x="52918" y="642572"/>
                    <a:pt x="86936" y="617058"/>
                    <a:pt x="121900" y="628398"/>
                  </a:cubicBezTo>
                  <a:cubicBezTo>
                    <a:pt x="153083" y="637848"/>
                    <a:pt x="167258" y="662417"/>
                    <a:pt x="173873" y="673756"/>
                  </a:cubicBezTo>
                  <a:cubicBezTo>
                    <a:pt x="176707" y="676591"/>
                    <a:pt x="182377" y="673756"/>
                    <a:pt x="185212" y="672811"/>
                  </a:cubicBezTo>
                  <a:cubicBezTo>
                    <a:pt x="158753" y="647297"/>
                    <a:pt x="136074" y="618003"/>
                    <a:pt x="118120" y="586820"/>
                  </a:cubicBezTo>
                  <a:cubicBezTo>
                    <a:pt x="112450" y="582095"/>
                    <a:pt x="104890" y="582095"/>
                    <a:pt x="104890" y="582095"/>
                  </a:cubicBezTo>
                  <a:cubicBezTo>
                    <a:pt x="105835" y="582095"/>
                    <a:pt x="74652" y="582095"/>
                    <a:pt x="44413" y="545242"/>
                  </a:cubicBezTo>
                  <a:cubicBezTo>
                    <a:pt x="43468" y="545242"/>
                    <a:pt x="66147" y="584930"/>
                    <a:pt x="101111" y="591545"/>
                  </a:cubicBezTo>
                  <a:cubicBezTo>
                    <a:pt x="101111" y="591545"/>
                    <a:pt x="94496" y="607609"/>
                    <a:pt x="75597" y="599104"/>
                  </a:cubicBezTo>
                  <a:cubicBezTo>
                    <a:pt x="66147" y="594379"/>
                    <a:pt x="51028" y="574535"/>
                    <a:pt x="38743" y="553746"/>
                  </a:cubicBezTo>
                  <a:cubicBezTo>
                    <a:pt x="25514" y="532957"/>
                    <a:pt x="14174" y="512168"/>
                    <a:pt x="4725" y="509333"/>
                  </a:cubicBezTo>
                  <a:cubicBezTo>
                    <a:pt x="4725" y="508388"/>
                    <a:pt x="42523" y="496104"/>
                    <a:pt x="69927" y="517838"/>
                  </a:cubicBezTo>
                  <a:cubicBezTo>
                    <a:pt x="94496" y="536737"/>
                    <a:pt x="101111" y="565086"/>
                    <a:pt x="103946" y="577370"/>
                  </a:cubicBezTo>
                  <a:cubicBezTo>
                    <a:pt x="105835" y="581150"/>
                    <a:pt x="111505" y="580205"/>
                    <a:pt x="114340" y="580205"/>
                  </a:cubicBezTo>
                  <a:cubicBezTo>
                    <a:pt x="97331" y="548077"/>
                    <a:pt x="85046" y="513113"/>
                    <a:pt x="77487" y="477205"/>
                  </a:cubicBezTo>
                  <a:cubicBezTo>
                    <a:pt x="73707" y="471535"/>
                    <a:pt x="67092" y="468700"/>
                    <a:pt x="67092" y="468700"/>
                  </a:cubicBezTo>
                  <a:cubicBezTo>
                    <a:pt x="67092" y="468700"/>
                    <a:pt x="40633" y="458305"/>
                    <a:pt x="24569" y="414837"/>
                  </a:cubicBezTo>
                  <a:cubicBezTo>
                    <a:pt x="23624" y="414837"/>
                    <a:pt x="32129" y="459250"/>
                    <a:pt x="61422" y="476260"/>
                  </a:cubicBezTo>
                  <a:cubicBezTo>
                    <a:pt x="61422" y="476260"/>
                    <a:pt x="51028" y="489489"/>
                    <a:pt x="36853" y="474370"/>
                  </a:cubicBezTo>
                  <a:cubicBezTo>
                    <a:pt x="30239" y="466810"/>
                    <a:pt x="22679" y="443186"/>
                    <a:pt x="17009" y="420507"/>
                  </a:cubicBezTo>
                  <a:cubicBezTo>
                    <a:pt x="11339" y="396883"/>
                    <a:pt x="7560" y="374204"/>
                    <a:pt x="0" y="368534"/>
                  </a:cubicBezTo>
                  <a:cubicBezTo>
                    <a:pt x="0" y="367589"/>
                    <a:pt x="36853" y="367589"/>
                    <a:pt x="54808" y="396883"/>
                  </a:cubicBezTo>
                  <a:cubicBezTo>
                    <a:pt x="70872" y="423342"/>
                    <a:pt x="68982" y="451691"/>
                    <a:pt x="67092" y="463975"/>
                  </a:cubicBezTo>
                  <a:cubicBezTo>
                    <a:pt x="68037" y="467755"/>
                    <a:pt x="72762" y="469645"/>
                    <a:pt x="75597" y="469645"/>
                  </a:cubicBezTo>
                  <a:cubicBezTo>
                    <a:pt x="68982" y="433736"/>
                    <a:pt x="68982" y="395938"/>
                    <a:pt x="73707" y="360030"/>
                  </a:cubicBezTo>
                  <a:cubicBezTo>
                    <a:pt x="71817" y="353415"/>
                    <a:pt x="67092" y="348690"/>
                    <a:pt x="67092" y="348690"/>
                  </a:cubicBezTo>
                  <a:cubicBezTo>
                    <a:pt x="68037" y="348690"/>
                    <a:pt x="46303" y="330736"/>
                    <a:pt x="46303" y="285378"/>
                  </a:cubicBezTo>
                  <a:cubicBezTo>
                    <a:pt x="46303" y="285378"/>
                    <a:pt x="39688" y="329791"/>
                    <a:pt x="59532" y="354360"/>
                  </a:cubicBezTo>
                  <a:cubicBezTo>
                    <a:pt x="59532" y="354360"/>
                    <a:pt x="46303" y="363809"/>
                    <a:pt x="38743" y="345855"/>
                  </a:cubicBezTo>
                  <a:cubicBezTo>
                    <a:pt x="34963" y="336406"/>
                    <a:pt x="34963" y="312782"/>
                    <a:pt x="37798" y="289158"/>
                  </a:cubicBezTo>
                  <a:cubicBezTo>
                    <a:pt x="40633" y="265534"/>
                    <a:pt x="44413" y="242855"/>
                    <a:pt x="38743" y="235295"/>
                  </a:cubicBezTo>
                  <a:cubicBezTo>
                    <a:pt x="38743" y="235295"/>
                    <a:pt x="71817" y="244745"/>
                    <a:pt x="77487" y="277818"/>
                  </a:cubicBezTo>
                  <a:cubicBezTo>
                    <a:pt x="83156" y="307112"/>
                    <a:pt x="72762" y="333571"/>
                    <a:pt x="68037" y="345855"/>
                  </a:cubicBezTo>
                  <a:cubicBezTo>
                    <a:pt x="67092" y="349635"/>
                    <a:pt x="71817" y="352470"/>
                    <a:pt x="73707" y="354360"/>
                  </a:cubicBezTo>
                  <a:cubicBezTo>
                    <a:pt x="79377" y="318451"/>
                    <a:pt x="89771" y="282543"/>
                    <a:pt x="105835" y="249469"/>
                  </a:cubicBezTo>
                  <a:cubicBezTo>
                    <a:pt x="106780" y="242855"/>
                    <a:pt x="103946" y="237185"/>
                    <a:pt x="103946" y="237185"/>
                  </a:cubicBezTo>
                  <a:cubicBezTo>
                    <a:pt x="103946" y="237185"/>
                    <a:pt x="91661" y="214506"/>
                    <a:pt x="106780" y="171983"/>
                  </a:cubicBezTo>
                  <a:cubicBezTo>
                    <a:pt x="106780" y="171983"/>
                    <a:pt x="86936" y="210726"/>
                    <a:pt x="96386" y="240965"/>
                  </a:cubicBezTo>
                  <a:cubicBezTo>
                    <a:pt x="96386" y="240965"/>
                    <a:pt x="81266" y="245689"/>
                    <a:pt x="81266" y="226790"/>
                  </a:cubicBezTo>
                  <a:cubicBezTo>
                    <a:pt x="80322" y="217341"/>
                    <a:pt x="89771" y="194662"/>
                    <a:pt x="99221" y="173873"/>
                  </a:cubicBezTo>
                  <a:cubicBezTo>
                    <a:pt x="108670" y="152138"/>
                    <a:pt x="120010" y="133239"/>
                    <a:pt x="118120" y="124735"/>
                  </a:cubicBezTo>
                  <a:cubicBezTo>
                    <a:pt x="118120" y="124735"/>
                    <a:pt x="144579" y="141744"/>
                    <a:pt x="138909" y="173873"/>
                  </a:cubicBezTo>
                  <a:cubicBezTo>
                    <a:pt x="134184" y="203166"/>
                    <a:pt x="116230" y="224900"/>
                    <a:pt x="107725" y="234350"/>
                  </a:cubicBezTo>
                  <a:cubicBezTo>
                    <a:pt x="105835" y="237185"/>
                    <a:pt x="108670" y="241910"/>
                    <a:pt x="109615" y="243800"/>
                  </a:cubicBezTo>
                  <a:cubicBezTo>
                    <a:pt x="125680" y="210726"/>
                    <a:pt x="147414" y="180487"/>
                    <a:pt x="173873" y="154028"/>
                  </a:cubicBezTo>
                  <a:cubicBezTo>
                    <a:pt x="176707" y="148359"/>
                    <a:pt x="175762" y="142689"/>
                    <a:pt x="175762" y="142689"/>
                  </a:cubicBezTo>
                  <a:cubicBezTo>
                    <a:pt x="175762" y="142689"/>
                    <a:pt x="171983" y="119065"/>
                    <a:pt x="199386" y="84101"/>
                  </a:cubicBezTo>
                  <a:cubicBezTo>
                    <a:pt x="199386" y="83156"/>
                    <a:pt x="168203" y="114340"/>
                    <a:pt x="166313" y="143634"/>
                  </a:cubicBezTo>
                  <a:cubicBezTo>
                    <a:pt x="166313" y="143634"/>
                    <a:pt x="151194" y="144579"/>
                    <a:pt x="156863" y="126625"/>
                  </a:cubicBezTo>
                  <a:cubicBezTo>
                    <a:pt x="159698" y="118120"/>
                    <a:pt x="174817" y="99221"/>
                    <a:pt x="190882" y="82211"/>
                  </a:cubicBezTo>
                  <a:cubicBezTo>
                    <a:pt x="206946" y="65202"/>
                    <a:pt x="223955" y="50083"/>
                    <a:pt x="223955" y="42523"/>
                  </a:cubicBezTo>
                  <a:cubicBezTo>
                    <a:pt x="224900" y="42523"/>
                    <a:pt x="241910" y="64257"/>
                    <a:pt x="225845" y="92606"/>
                  </a:cubicBezTo>
                  <a:cubicBezTo>
                    <a:pt x="211671" y="117175"/>
                    <a:pt x="188047" y="133239"/>
                    <a:pt x="177652" y="139854"/>
                  </a:cubicBezTo>
                  <a:cubicBezTo>
                    <a:pt x="174817" y="142689"/>
                    <a:pt x="175762" y="146469"/>
                    <a:pt x="176707" y="149304"/>
                  </a:cubicBezTo>
                  <a:cubicBezTo>
                    <a:pt x="203166" y="123790"/>
                    <a:pt x="232460" y="101111"/>
                    <a:pt x="265534" y="84101"/>
                  </a:cubicBezTo>
                  <a:cubicBezTo>
                    <a:pt x="270258" y="79377"/>
                    <a:pt x="271203" y="74652"/>
                    <a:pt x="271203" y="74652"/>
                  </a:cubicBezTo>
                  <a:cubicBezTo>
                    <a:pt x="271203" y="74652"/>
                    <a:pt x="275928" y="51973"/>
                    <a:pt x="312782" y="28349"/>
                  </a:cubicBezTo>
                  <a:cubicBezTo>
                    <a:pt x="312782" y="28349"/>
                    <a:pt x="274038" y="46303"/>
                    <a:pt x="262699" y="73707"/>
                  </a:cubicBezTo>
                  <a:cubicBezTo>
                    <a:pt x="262699" y="73707"/>
                    <a:pt x="248524" y="69927"/>
                    <a:pt x="259864" y="55753"/>
                  </a:cubicBezTo>
                  <a:cubicBezTo>
                    <a:pt x="265534" y="48193"/>
                    <a:pt x="285378" y="35908"/>
                    <a:pt x="306167" y="25514"/>
                  </a:cubicBezTo>
                  <a:cubicBezTo>
                    <a:pt x="326956" y="15119"/>
                    <a:pt x="346800" y="6615"/>
                    <a:pt x="349635" y="0"/>
                  </a:cubicBezTo>
                  <a:cubicBezTo>
                    <a:pt x="349635" y="0"/>
                    <a:pt x="360030" y="24569"/>
                    <a:pt x="335461" y="45358"/>
                  </a:cubicBezTo>
                  <a:cubicBezTo>
                    <a:pt x="313726" y="63312"/>
                    <a:pt x="286323" y="71817"/>
                    <a:pt x="274038" y="74652"/>
                  </a:cubicBezTo>
                  <a:cubicBezTo>
                    <a:pt x="271203" y="76542"/>
                    <a:pt x="270258" y="80322"/>
                    <a:pt x="270258" y="82211"/>
                  </a:cubicBezTo>
                  <a:cubicBezTo>
                    <a:pt x="286323" y="73707"/>
                    <a:pt x="303332" y="67092"/>
                    <a:pt x="321286" y="61422"/>
                  </a:cubicBezTo>
                  <a:lnTo>
                    <a:pt x="321286" y="61422"/>
                  </a:lnTo>
                  <a:cubicBezTo>
                    <a:pt x="326011" y="59532"/>
                    <a:pt x="332626" y="57643"/>
                    <a:pt x="336406" y="56698"/>
                  </a:cubicBezTo>
                  <a:cubicBezTo>
                    <a:pt x="339240" y="55753"/>
                    <a:pt x="339240" y="55753"/>
                    <a:pt x="339240" y="55753"/>
                  </a:cubicBezTo>
                  <a:lnTo>
                    <a:pt x="339240" y="55753"/>
                  </a:lnTo>
                  <a:cubicBezTo>
                    <a:pt x="339240" y="55753"/>
                    <a:pt x="345855" y="56698"/>
                    <a:pt x="348690" y="54808"/>
                  </a:cubicBezTo>
                  <a:cubicBezTo>
                    <a:pt x="352470" y="48193"/>
                    <a:pt x="364754" y="32129"/>
                    <a:pt x="389323" y="27404"/>
                  </a:cubicBezTo>
                  <a:cubicBezTo>
                    <a:pt x="416727" y="22679"/>
                    <a:pt x="433736" y="40633"/>
                    <a:pt x="433736" y="40633"/>
                  </a:cubicBezTo>
                  <a:cubicBezTo>
                    <a:pt x="421452" y="36853"/>
                    <a:pt x="378929" y="64257"/>
                    <a:pt x="366644" y="6803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44F1B5DC-869B-4D6A-97D6-CA24CFD9BDB4}"/>
              </a:ext>
            </a:extLst>
          </p:cNvPr>
          <p:cNvGrpSpPr/>
          <p:nvPr/>
        </p:nvGrpSpPr>
        <p:grpSpPr>
          <a:xfrm>
            <a:off x="2850177" y="801460"/>
            <a:ext cx="877711" cy="813728"/>
            <a:chOff x="2546743" y="1782346"/>
            <a:chExt cx="877711" cy="813728"/>
          </a:xfrm>
          <a:solidFill>
            <a:schemeClr val="accent1"/>
          </a:solidFill>
        </p:grpSpPr>
        <p:sp>
          <p:nvSpPr>
            <p:cNvPr id="304" name="请勿抄袭搬运！盗版必究！微信DAJU_PPT-1">
              <a:extLst>
                <a:ext uri="{FF2B5EF4-FFF2-40B4-BE49-F238E27FC236}">
                  <a16:creationId xmlns:a16="http://schemas.microsoft.com/office/drawing/2014/main" id="{F6AC028B-A86E-4898-BB0F-89E912703239}"/>
                </a:ext>
              </a:extLst>
            </p:cNvPr>
            <p:cNvSpPr/>
            <p:nvPr/>
          </p:nvSpPr>
          <p:spPr>
            <a:xfrm>
              <a:off x="2546743" y="1782346"/>
              <a:ext cx="494135" cy="813728"/>
            </a:xfrm>
            <a:custGeom>
              <a:avLst/>
              <a:gdLst>
                <a:gd name="connsiteX0" fmla="*/ 38665 w 494135"/>
                <a:gd name="connsiteY0" fmla="*/ 414010 h 813728"/>
                <a:gd name="connsiteX1" fmla="*/ 11261 w 494135"/>
                <a:gd name="connsiteY1" fmla="*/ 323294 h 813728"/>
                <a:gd name="connsiteX2" fmla="*/ 38665 w 494135"/>
                <a:gd name="connsiteY2" fmla="*/ 258092 h 813728"/>
                <a:gd name="connsiteX3" fmla="*/ 40555 w 494135"/>
                <a:gd name="connsiteY3" fmla="*/ 359203 h 813728"/>
                <a:gd name="connsiteX4" fmla="*/ 61344 w 494135"/>
                <a:gd name="connsiteY4" fmla="*/ 459368 h 813728"/>
                <a:gd name="connsiteX5" fmla="*/ 23546 w 494135"/>
                <a:gd name="connsiteY5" fmla="*/ 342193 h 813728"/>
                <a:gd name="connsiteX6" fmla="*/ 38665 w 494135"/>
                <a:gd name="connsiteY6" fmla="*/ 414010 h 813728"/>
                <a:gd name="connsiteX7" fmla="*/ 131271 w 494135"/>
                <a:gd name="connsiteY7" fmla="*/ 673874 h 813728"/>
                <a:gd name="connsiteX8" fmla="*/ 45280 w 494135"/>
                <a:gd name="connsiteY8" fmla="*/ 624736 h 813728"/>
                <a:gd name="connsiteX9" fmla="*/ 24491 w 494135"/>
                <a:gd name="connsiteY9" fmla="*/ 554809 h 813728"/>
                <a:gd name="connsiteX10" fmla="*/ 96308 w 494135"/>
                <a:gd name="connsiteY10" fmla="*/ 629461 h 813728"/>
                <a:gd name="connsiteX11" fmla="*/ 180409 w 494135"/>
                <a:gd name="connsiteY11" fmla="*/ 689939 h 813728"/>
                <a:gd name="connsiteX12" fmla="*/ 69849 w 494135"/>
                <a:gd name="connsiteY12" fmla="*/ 628516 h 813728"/>
                <a:gd name="connsiteX13" fmla="*/ 131271 w 494135"/>
                <a:gd name="connsiteY13" fmla="*/ 673874 h 813728"/>
                <a:gd name="connsiteX14" fmla="*/ 61344 w 494135"/>
                <a:gd name="connsiteY14" fmla="*/ 551974 h 813728"/>
                <a:gd name="connsiteX15" fmla="*/ 1812 w 494135"/>
                <a:gd name="connsiteY15" fmla="*/ 476378 h 813728"/>
                <a:gd name="connsiteX16" fmla="*/ 5591 w 494135"/>
                <a:gd name="connsiteY16" fmla="*/ 404561 h 813728"/>
                <a:gd name="connsiteX17" fmla="*/ 45280 w 494135"/>
                <a:gd name="connsiteY17" fmla="*/ 499057 h 813728"/>
                <a:gd name="connsiteX18" fmla="*/ 101032 w 494135"/>
                <a:gd name="connsiteY18" fmla="*/ 585048 h 813728"/>
                <a:gd name="connsiteX19" fmla="*/ 22601 w 494135"/>
                <a:gd name="connsiteY19" fmla="*/ 488662 h 813728"/>
                <a:gd name="connsiteX20" fmla="*/ 61344 w 494135"/>
                <a:gd name="connsiteY20" fmla="*/ 551974 h 813728"/>
                <a:gd name="connsiteX21" fmla="*/ 64179 w 494135"/>
                <a:gd name="connsiteY21" fmla="*/ 276991 h 813728"/>
                <a:gd name="connsiteX22" fmla="*/ 72684 w 494135"/>
                <a:gd name="connsiteY22" fmla="*/ 184385 h 813728"/>
                <a:gd name="connsiteX23" fmla="*/ 119932 w 494135"/>
                <a:gd name="connsiteY23" fmla="*/ 132412 h 813728"/>
                <a:gd name="connsiteX24" fmla="*/ 85913 w 494135"/>
                <a:gd name="connsiteY24" fmla="*/ 225963 h 813728"/>
                <a:gd name="connsiteX25" fmla="*/ 68904 w 494135"/>
                <a:gd name="connsiteY25" fmla="*/ 326129 h 813728"/>
                <a:gd name="connsiteX26" fmla="*/ 77408 w 494135"/>
                <a:gd name="connsiteY26" fmla="*/ 205174 h 813728"/>
                <a:gd name="connsiteX27" fmla="*/ 64179 w 494135"/>
                <a:gd name="connsiteY27" fmla="*/ 276991 h 813728"/>
                <a:gd name="connsiteX28" fmla="*/ 242776 w 494135"/>
                <a:gd name="connsiteY28" fmla="*/ 70045 h 813728"/>
                <a:gd name="connsiteX29" fmla="*/ 309868 w 494135"/>
                <a:gd name="connsiteY29" fmla="*/ 9568 h 813728"/>
                <a:gd name="connsiteX30" fmla="*/ 377905 w 494135"/>
                <a:gd name="connsiteY30" fmla="*/ 118 h 813728"/>
                <a:gd name="connsiteX31" fmla="*/ 290969 w 494135"/>
                <a:gd name="connsiteY31" fmla="*/ 45476 h 813728"/>
                <a:gd name="connsiteX32" fmla="*/ 212538 w 494135"/>
                <a:gd name="connsiteY32" fmla="*/ 108788 h 813728"/>
                <a:gd name="connsiteX33" fmla="*/ 299474 w 494135"/>
                <a:gd name="connsiteY33" fmla="*/ 26577 h 813728"/>
                <a:gd name="connsiteX34" fmla="*/ 242776 w 494135"/>
                <a:gd name="connsiteY34" fmla="*/ 70045 h 813728"/>
                <a:gd name="connsiteX35" fmla="*/ 135996 w 494135"/>
                <a:gd name="connsiteY35" fmla="*/ 157926 h 813728"/>
                <a:gd name="connsiteX36" fmla="*/ 176629 w 494135"/>
                <a:gd name="connsiteY36" fmla="*/ 75715 h 813728"/>
                <a:gd name="connsiteX37" fmla="*/ 238052 w 494135"/>
                <a:gd name="connsiteY37" fmla="*/ 43586 h 813728"/>
                <a:gd name="connsiteX38" fmla="*/ 172849 w 494135"/>
                <a:gd name="connsiteY38" fmla="*/ 118238 h 813728"/>
                <a:gd name="connsiteX39" fmla="*/ 121821 w 494135"/>
                <a:gd name="connsiteY39" fmla="*/ 205174 h 813728"/>
                <a:gd name="connsiteX40" fmla="*/ 172849 w 494135"/>
                <a:gd name="connsiteY40" fmla="*/ 96504 h 813728"/>
                <a:gd name="connsiteX41" fmla="*/ 135996 w 494135"/>
                <a:gd name="connsiteY41" fmla="*/ 157926 h 813728"/>
                <a:gd name="connsiteX42" fmla="*/ 75518 w 494135"/>
                <a:gd name="connsiteY42" fmla="*/ 427240 h 813728"/>
                <a:gd name="connsiteX43" fmla="*/ 111427 w 494135"/>
                <a:gd name="connsiteY43" fmla="*/ 348808 h 813728"/>
                <a:gd name="connsiteX44" fmla="*/ 113317 w 494135"/>
                <a:gd name="connsiteY44" fmla="*/ 402671 h 813728"/>
                <a:gd name="connsiteX45" fmla="*/ 80243 w 494135"/>
                <a:gd name="connsiteY45" fmla="*/ 477323 h 813728"/>
                <a:gd name="connsiteX46" fmla="*/ 95363 w 494135"/>
                <a:gd name="connsiteY46" fmla="*/ 414955 h 813728"/>
                <a:gd name="connsiteX47" fmla="*/ 68904 w 494135"/>
                <a:gd name="connsiteY47" fmla="*/ 525516 h 813728"/>
                <a:gd name="connsiteX48" fmla="*/ 75518 w 494135"/>
                <a:gd name="connsiteY48" fmla="*/ 427240 h 813728"/>
                <a:gd name="connsiteX49" fmla="*/ 103867 w 494135"/>
                <a:gd name="connsiteY49" fmla="*/ 551029 h 813728"/>
                <a:gd name="connsiteX50" fmla="*/ 112372 w 494135"/>
                <a:gd name="connsiteY50" fmla="*/ 465038 h 813728"/>
                <a:gd name="connsiteX51" fmla="*/ 133161 w 494135"/>
                <a:gd name="connsiteY51" fmla="*/ 515121 h 813728"/>
                <a:gd name="connsiteX52" fmla="*/ 124656 w 494135"/>
                <a:gd name="connsiteY52" fmla="*/ 597332 h 813728"/>
                <a:gd name="connsiteX53" fmla="*/ 119932 w 494135"/>
                <a:gd name="connsiteY53" fmla="*/ 533075 h 813728"/>
                <a:gd name="connsiteX54" fmla="*/ 130326 w 494135"/>
                <a:gd name="connsiteY54" fmla="*/ 647415 h 813728"/>
                <a:gd name="connsiteX55" fmla="*/ 103867 w 494135"/>
                <a:gd name="connsiteY55" fmla="*/ 551029 h 813728"/>
                <a:gd name="connsiteX56" fmla="*/ 91583 w 494135"/>
                <a:gd name="connsiteY56" fmla="*/ 301560 h 813728"/>
                <a:gd name="connsiteX57" fmla="*/ 150170 w 494135"/>
                <a:gd name="connsiteY57" fmla="*/ 238248 h 813728"/>
                <a:gd name="connsiteX58" fmla="*/ 132216 w 494135"/>
                <a:gd name="connsiteY58" fmla="*/ 290221 h 813728"/>
                <a:gd name="connsiteX59" fmla="*/ 78353 w 494135"/>
                <a:gd name="connsiteY59" fmla="*/ 349753 h 813728"/>
                <a:gd name="connsiteX60" fmla="*/ 113317 w 494135"/>
                <a:gd name="connsiteY60" fmla="*/ 295890 h 813728"/>
                <a:gd name="connsiteX61" fmla="*/ 53784 w 494135"/>
                <a:gd name="connsiteY61" fmla="*/ 392276 h 813728"/>
                <a:gd name="connsiteX62" fmla="*/ 91583 w 494135"/>
                <a:gd name="connsiteY62" fmla="*/ 301560 h 813728"/>
                <a:gd name="connsiteX63" fmla="*/ 150170 w 494135"/>
                <a:gd name="connsiteY63" fmla="*/ 188165 h 813728"/>
                <a:gd name="connsiteX64" fmla="*/ 225767 w 494135"/>
                <a:gd name="connsiteY64" fmla="*/ 146587 h 813728"/>
                <a:gd name="connsiteX65" fmla="*/ 189859 w 494135"/>
                <a:gd name="connsiteY65" fmla="*/ 189110 h 813728"/>
                <a:gd name="connsiteX66" fmla="*/ 120876 w 494135"/>
                <a:gd name="connsiteY66" fmla="*/ 228798 h 813728"/>
                <a:gd name="connsiteX67" fmla="*/ 170959 w 494135"/>
                <a:gd name="connsiteY67" fmla="*/ 189110 h 813728"/>
                <a:gd name="connsiteX68" fmla="*/ 84023 w 494135"/>
                <a:gd name="connsiteY68" fmla="*/ 260927 h 813728"/>
                <a:gd name="connsiteX69" fmla="*/ 150170 w 494135"/>
                <a:gd name="connsiteY69" fmla="*/ 188165 h 813728"/>
                <a:gd name="connsiteX70" fmla="*/ 245611 w 494135"/>
                <a:gd name="connsiteY70" fmla="*/ 102174 h 813728"/>
                <a:gd name="connsiteX71" fmla="*/ 330657 w 494135"/>
                <a:gd name="connsiteY71" fmla="*/ 87999 h 813728"/>
                <a:gd name="connsiteX72" fmla="*/ 281519 w 494135"/>
                <a:gd name="connsiteY72" fmla="*/ 115403 h 813728"/>
                <a:gd name="connsiteX73" fmla="*/ 204033 w 494135"/>
                <a:gd name="connsiteY73" fmla="*/ 131467 h 813728"/>
                <a:gd name="connsiteX74" fmla="*/ 264510 w 494135"/>
                <a:gd name="connsiteY74" fmla="*/ 109733 h 813728"/>
                <a:gd name="connsiteX75" fmla="*/ 159620 w 494135"/>
                <a:gd name="connsiteY75" fmla="*/ 149422 h 813728"/>
                <a:gd name="connsiteX76" fmla="*/ 245611 w 494135"/>
                <a:gd name="connsiteY76" fmla="*/ 102174 h 813728"/>
                <a:gd name="connsiteX77" fmla="*/ 172849 w 494135"/>
                <a:gd name="connsiteY77" fmla="*/ 655920 h 813728"/>
                <a:gd name="connsiteX78" fmla="*/ 153950 w 494135"/>
                <a:gd name="connsiteY78" fmla="*/ 570874 h 813728"/>
                <a:gd name="connsiteX79" fmla="*/ 190804 w 494135"/>
                <a:gd name="connsiteY79" fmla="*/ 609617 h 813728"/>
                <a:gd name="connsiteX80" fmla="*/ 207813 w 494135"/>
                <a:gd name="connsiteY80" fmla="*/ 691828 h 813728"/>
                <a:gd name="connsiteX81" fmla="*/ 182299 w 494135"/>
                <a:gd name="connsiteY81" fmla="*/ 632296 h 813728"/>
                <a:gd name="connsiteX82" fmla="*/ 228602 w 494135"/>
                <a:gd name="connsiteY82" fmla="*/ 739076 h 813728"/>
                <a:gd name="connsiteX83" fmla="*/ 172849 w 494135"/>
                <a:gd name="connsiteY83" fmla="*/ 655920 h 813728"/>
                <a:gd name="connsiteX84" fmla="*/ 291914 w 494135"/>
                <a:gd name="connsiteY84" fmla="*/ 761755 h 813728"/>
                <a:gd name="connsiteX85" fmla="*/ 164345 w 494135"/>
                <a:gd name="connsiteY85" fmla="*/ 745691 h 813728"/>
                <a:gd name="connsiteX86" fmla="*/ 238052 w 494135"/>
                <a:gd name="connsiteY86" fmla="*/ 764590 h 813728"/>
                <a:gd name="connsiteX87" fmla="*/ 137886 w 494135"/>
                <a:gd name="connsiteY87" fmla="*/ 750416 h 813728"/>
                <a:gd name="connsiteX88" fmla="*/ 94418 w 494135"/>
                <a:gd name="connsiteY88" fmla="*/ 691828 h 813728"/>
                <a:gd name="connsiteX89" fmla="*/ 190804 w 494135"/>
                <a:gd name="connsiteY89" fmla="*/ 735297 h 813728"/>
                <a:gd name="connsiteX90" fmla="*/ 291914 w 494135"/>
                <a:gd name="connsiteY90" fmla="*/ 761755 h 813728"/>
                <a:gd name="connsiteX91" fmla="*/ 494135 w 494135"/>
                <a:gd name="connsiteY91" fmla="*/ 813728 h 813728"/>
                <a:gd name="connsiteX92" fmla="*/ 370346 w 494135"/>
                <a:gd name="connsiteY92" fmla="*/ 788214 h 813728"/>
                <a:gd name="connsiteX93" fmla="*/ 307033 w 494135"/>
                <a:gd name="connsiteY93" fmla="*/ 766480 h 813728"/>
                <a:gd name="connsiteX94" fmla="*/ 462007 w 494135"/>
                <a:gd name="connsiteY94" fmla="*/ 791994 h 813728"/>
                <a:gd name="connsiteX95" fmla="*/ 494135 w 494135"/>
                <a:gd name="connsiteY95" fmla="*/ 813728 h 8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4135" h="813728">
                  <a:moveTo>
                    <a:pt x="38665" y="414010"/>
                  </a:moveTo>
                  <a:cubicBezTo>
                    <a:pt x="9371" y="401726"/>
                    <a:pt x="3701" y="360148"/>
                    <a:pt x="11261" y="323294"/>
                  </a:cubicBezTo>
                  <a:cubicBezTo>
                    <a:pt x="18821" y="286441"/>
                    <a:pt x="38665" y="258092"/>
                    <a:pt x="38665" y="258092"/>
                  </a:cubicBezTo>
                  <a:cubicBezTo>
                    <a:pt x="32050" y="273211"/>
                    <a:pt x="29215" y="319514"/>
                    <a:pt x="40555" y="359203"/>
                  </a:cubicBezTo>
                  <a:cubicBezTo>
                    <a:pt x="50004" y="398891"/>
                    <a:pt x="60399" y="459368"/>
                    <a:pt x="61344" y="459368"/>
                  </a:cubicBezTo>
                  <a:cubicBezTo>
                    <a:pt x="47170" y="408341"/>
                    <a:pt x="23546" y="343138"/>
                    <a:pt x="23546" y="342193"/>
                  </a:cubicBezTo>
                  <a:cubicBezTo>
                    <a:pt x="17876" y="380937"/>
                    <a:pt x="38665" y="414010"/>
                    <a:pt x="38665" y="414010"/>
                  </a:cubicBezTo>
                  <a:close/>
                  <a:moveTo>
                    <a:pt x="131271" y="673874"/>
                  </a:moveTo>
                  <a:cubicBezTo>
                    <a:pt x="97252" y="687104"/>
                    <a:pt x="63234" y="658755"/>
                    <a:pt x="45280" y="624736"/>
                  </a:cubicBezTo>
                  <a:cubicBezTo>
                    <a:pt x="27325" y="590718"/>
                    <a:pt x="24491" y="554809"/>
                    <a:pt x="24491" y="554809"/>
                  </a:cubicBezTo>
                  <a:cubicBezTo>
                    <a:pt x="29215" y="570874"/>
                    <a:pt x="59454" y="607727"/>
                    <a:pt x="96308" y="629461"/>
                  </a:cubicBezTo>
                  <a:cubicBezTo>
                    <a:pt x="132216" y="653085"/>
                    <a:pt x="179464" y="690883"/>
                    <a:pt x="180409" y="689939"/>
                  </a:cubicBezTo>
                  <a:cubicBezTo>
                    <a:pt x="135996" y="660645"/>
                    <a:pt x="70794" y="630406"/>
                    <a:pt x="69849" y="628516"/>
                  </a:cubicBezTo>
                  <a:cubicBezTo>
                    <a:pt x="90638" y="664425"/>
                    <a:pt x="131271" y="673874"/>
                    <a:pt x="131271" y="673874"/>
                  </a:cubicBezTo>
                  <a:close/>
                  <a:moveTo>
                    <a:pt x="61344" y="551974"/>
                  </a:moveTo>
                  <a:cubicBezTo>
                    <a:pt x="27325" y="551974"/>
                    <a:pt x="6536" y="514176"/>
                    <a:pt x="1812" y="476378"/>
                  </a:cubicBezTo>
                  <a:cubicBezTo>
                    <a:pt x="-3858" y="438579"/>
                    <a:pt x="5591" y="404561"/>
                    <a:pt x="5591" y="404561"/>
                  </a:cubicBezTo>
                  <a:cubicBezTo>
                    <a:pt x="4646" y="420625"/>
                    <a:pt x="18821" y="465983"/>
                    <a:pt x="45280" y="499057"/>
                  </a:cubicBezTo>
                  <a:cubicBezTo>
                    <a:pt x="68904" y="533075"/>
                    <a:pt x="100087" y="585993"/>
                    <a:pt x="101032" y="585048"/>
                  </a:cubicBezTo>
                  <a:cubicBezTo>
                    <a:pt x="69849" y="541580"/>
                    <a:pt x="22601" y="489607"/>
                    <a:pt x="22601" y="488662"/>
                  </a:cubicBezTo>
                  <a:cubicBezTo>
                    <a:pt x="29215" y="528350"/>
                    <a:pt x="62289" y="551974"/>
                    <a:pt x="61344" y="551974"/>
                  </a:cubicBezTo>
                  <a:close/>
                  <a:moveTo>
                    <a:pt x="64179" y="276991"/>
                  </a:moveTo>
                  <a:cubicBezTo>
                    <a:pt x="42445" y="256202"/>
                    <a:pt x="51894" y="215569"/>
                    <a:pt x="72684" y="184385"/>
                  </a:cubicBezTo>
                  <a:cubicBezTo>
                    <a:pt x="92528" y="153202"/>
                    <a:pt x="119932" y="132412"/>
                    <a:pt x="119932" y="132412"/>
                  </a:cubicBezTo>
                  <a:cubicBezTo>
                    <a:pt x="108592" y="143752"/>
                    <a:pt x="89693" y="185330"/>
                    <a:pt x="85913" y="225963"/>
                  </a:cubicBezTo>
                  <a:cubicBezTo>
                    <a:pt x="80243" y="265652"/>
                    <a:pt x="67959" y="326129"/>
                    <a:pt x="68904" y="326129"/>
                  </a:cubicBezTo>
                  <a:cubicBezTo>
                    <a:pt x="74573" y="273211"/>
                    <a:pt x="76463" y="205174"/>
                    <a:pt x="77408" y="205174"/>
                  </a:cubicBezTo>
                  <a:cubicBezTo>
                    <a:pt x="57564" y="239193"/>
                    <a:pt x="64179" y="276991"/>
                    <a:pt x="64179" y="276991"/>
                  </a:cubicBezTo>
                  <a:close/>
                  <a:moveTo>
                    <a:pt x="242776" y="70045"/>
                  </a:moveTo>
                  <a:cubicBezTo>
                    <a:pt x="241831" y="43586"/>
                    <a:pt x="274905" y="19962"/>
                    <a:pt x="309868" y="9568"/>
                  </a:cubicBezTo>
                  <a:cubicBezTo>
                    <a:pt x="344832" y="-1772"/>
                    <a:pt x="378850" y="118"/>
                    <a:pt x="377905" y="118"/>
                  </a:cubicBezTo>
                  <a:cubicBezTo>
                    <a:pt x="361841" y="2008"/>
                    <a:pt x="321208" y="19017"/>
                    <a:pt x="290969" y="45476"/>
                  </a:cubicBezTo>
                  <a:cubicBezTo>
                    <a:pt x="259785" y="70045"/>
                    <a:pt x="211592" y="107843"/>
                    <a:pt x="212538" y="108788"/>
                  </a:cubicBezTo>
                  <a:cubicBezTo>
                    <a:pt x="252226" y="71935"/>
                    <a:pt x="298529" y="27522"/>
                    <a:pt x="299474" y="26577"/>
                  </a:cubicBezTo>
                  <a:cubicBezTo>
                    <a:pt x="263565" y="39806"/>
                    <a:pt x="242776" y="70045"/>
                    <a:pt x="242776" y="70045"/>
                  </a:cubicBezTo>
                  <a:close/>
                  <a:moveTo>
                    <a:pt x="135996" y="157926"/>
                  </a:moveTo>
                  <a:cubicBezTo>
                    <a:pt x="124656" y="132412"/>
                    <a:pt x="147335" y="98394"/>
                    <a:pt x="176629" y="75715"/>
                  </a:cubicBezTo>
                  <a:cubicBezTo>
                    <a:pt x="205923" y="53036"/>
                    <a:pt x="238052" y="43586"/>
                    <a:pt x="238052" y="43586"/>
                  </a:cubicBezTo>
                  <a:cubicBezTo>
                    <a:pt x="223877" y="51146"/>
                    <a:pt x="191748" y="82330"/>
                    <a:pt x="172849" y="118238"/>
                  </a:cubicBezTo>
                  <a:cubicBezTo>
                    <a:pt x="153005" y="153202"/>
                    <a:pt x="120876" y="205174"/>
                    <a:pt x="121821" y="205174"/>
                  </a:cubicBezTo>
                  <a:cubicBezTo>
                    <a:pt x="145445" y="156981"/>
                    <a:pt x="171904" y="96504"/>
                    <a:pt x="172849" y="96504"/>
                  </a:cubicBezTo>
                  <a:cubicBezTo>
                    <a:pt x="143556" y="121073"/>
                    <a:pt x="135051" y="157926"/>
                    <a:pt x="135996" y="157926"/>
                  </a:cubicBezTo>
                  <a:close/>
                  <a:moveTo>
                    <a:pt x="75518" y="427240"/>
                  </a:moveTo>
                  <a:cubicBezTo>
                    <a:pt x="91583" y="392276"/>
                    <a:pt x="108592" y="360148"/>
                    <a:pt x="111427" y="348808"/>
                  </a:cubicBezTo>
                  <a:cubicBezTo>
                    <a:pt x="111427" y="348808"/>
                    <a:pt x="113317" y="375267"/>
                    <a:pt x="113317" y="402671"/>
                  </a:cubicBezTo>
                  <a:cubicBezTo>
                    <a:pt x="112372" y="430075"/>
                    <a:pt x="108592" y="460313"/>
                    <a:pt x="80243" y="477323"/>
                  </a:cubicBezTo>
                  <a:cubicBezTo>
                    <a:pt x="80243" y="477323"/>
                    <a:pt x="95363" y="446139"/>
                    <a:pt x="95363" y="414955"/>
                  </a:cubicBezTo>
                  <a:cubicBezTo>
                    <a:pt x="95363" y="414010"/>
                    <a:pt x="58509" y="468818"/>
                    <a:pt x="68904" y="525516"/>
                  </a:cubicBezTo>
                  <a:cubicBezTo>
                    <a:pt x="67959" y="526461"/>
                    <a:pt x="57564" y="462203"/>
                    <a:pt x="75518" y="427240"/>
                  </a:cubicBezTo>
                  <a:close/>
                  <a:moveTo>
                    <a:pt x="103867" y="551029"/>
                  </a:moveTo>
                  <a:cubicBezTo>
                    <a:pt x="107647" y="512286"/>
                    <a:pt x="114262" y="477323"/>
                    <a:pt x="112372" y="465038"/>
                  </a:cubicBezTo>
                  <a:cubicBezTo>
                    <a:pt x="112372" y="465038"/>
                    <a:pt x="123711" y="488662"/>
                    <a:pt x="133161" y="515121"/>
                  </a:cubicBezTo>
                  <a:cubicBezTo>
                    <a:pt x="141666" y="541580"/>
                    <a:pt x="147335" y="570874"/>
                    <a:pt x="124656" y="597332"/>
                  </a:cubicBezTo>
                  <a:cubicBezTo>
                    <a:pt x="124656" y="597332"/>
                    <a:pt x="129381" y="561424"/>
                    <a:pt x="119932" y="533075"/>
                  </a:cubicBezTo>
                  <a:cubicBezTo>
                    <a:pt x="118987" y="531185"/>
                    <a:pt x="100087" y="597332"/>
                    <a:pt x="130326" y="647415"/>
                  </a:cubicBezTo>
                  <a:cubicBezTo>
                    <a:pt x="129381" y="647415"/>
                    <a:pt x="98197" y="589773"/>
                    <a:pt x="103867" y="551029"/>
                  </a:cubicBezTo>
                  <a:close/>
                  <a:moveTo>
                    <a:pt x="91583" y="301560"/>
                  </a:moveTo>
                  <a:cubicBezTo>
                    <a:pt x="117097" y="273211"/>
                    <a:pt x="143556" y="248642"/>
                    <a:pt x="150170" y="238248"/>
                  </a:cubicBezTo>
                  <a:cubicBezTo>
                    <a:pt x="150170" y="238248"/>
                    <a:pt x="141666" y="263762"/>
                    <a:pt x="132216" y="290221"/>
                  </a:cubicBezTo>
                  <a:cubicBezTo>
                    <a:pt x="121821" y="316680"/>
                    <a:pt x="107647" y="344083"/>
                    <a:pt x="78353" y="349753"/>
                  </a:cubicBezTo>
                  <a:cubicBezTo>
                    <a:pt x="78353" y="349753"/>
                    <a:pt x="101977" y="325184"/>
                    <a:pt x="113317" y="295890"/>
                  </a:cubicBezTo>
                  <a:cubicBezTo>
                    <a:pt x="114262" y="294945"/>
                    <a:pt x="62289" y="334634"/>
                    <a:pt x="53784" y="392276"/>
                  </a:cubicBezTo>
                  <a:cubicBezTo>
                    <a:pt x="51894" y="392276"/>
                    <a:pt x="64179" y="328964"/>
                    <a:pt x="91583" y="301560"/>
                  </a:cubicBezTo>
                  <a:close/>
                  <a:moveTo>
                    <a:pt x="150170" y="188165"/>
                  </a:moveTo>
                  <a:cubicBezTo>
                    <a:pt x="182299" y="169266"/>
                    <a:pt x="216317" y="155091"/>
                    <a:pt x="225767" y="146587"/>
                  </a:cubicBezTo>
                  <a:cubicBezTo>
                    <a:pt x="225767" y="146587"/>
                    <a:pt x="208758" y="168321"/>
                    <a:pt x="189859" y="189110"/>
                  </a:cubicBezTo>
                  <a:cubicBezTo>
                    <a:pt x="170959" y="209899"/>
                    <a:pt x="148280" y="232578"/>
                    <a:pt x="120876" y="228798"/>
                  </a:cubicBezTo>
                  <a:cubicBezTo>
                    <a:pt x="120876" y="228798"/>
                    <a:pt x="150170" y="212734"/>
                    <a:pt x="170959" y="189110"/>
                  </a:cubicBezTo>
                  <a:cubicBezTo>
                    <a:pt x="171904" y="188165"/>
                    <a:pt x="112372" y="209899"/>
                    <a:pt x="84023" y="260927"/>
                  </a:cubicBezTo>
                  <a:cubicBezTo>
                    <a:pt x="84023" y="260927"/>
                    <a:pt x="116152" y="205174"/>
                    <a:pt x="150170" y="188165"/>
                  </a:cubicBezTo>
                  <a:close/>
                  <a:moveTo>
                    <a:pt x="245611" y="102174"/>
                  </a:moveTo>
                  <a:cubicBezTo>
                    <a:pt x="282464" y="94614"/>
                    <a:pt x="318373" y="91779"/>
                    <a:pt x="330657" y="87999"/>
                  </a:cubicBezTo>
                  <a:cubicBezTo>
                    <a:pt x="330657" y="87999"/>
                    <a:pt x="307033" y="102174"/>
                    <a:pt x="281519" y="115403"/>
                  </a:cubicBezTo>
                  <a:cubicBezTo>
                    <a:pt x="256006" y="128633"/>
                    <a:pt x="227657" y="142807"/>
                    <a:pt x="204033" y="131467"/>
                  </a:cubicBezTo>
                  <a:cubicBezTo>
                    <a:pt x="204033" y="131467"/>
                    <a:pt x="236161" y="124853"/>
                    <a:pt x="264510" y="109733"/>
                  </a:cubicBezTo>
                  <a:cubicBezTo>
                    <a:pt x="265455" y="108788"/>
                    <a:pt x="203088" y="111623"/>
                    <a:pt x="159620" y="149422"/>
                  </a:cubicBezTo>
                  <a:cubicBezTo>
                    <a:pt x="158675" y="148477"/>
                    <a:pt x="207813" y="107843"/>
                    <a:pt x="245611" y="102174"/>
                  </a:cubicBezTo>
                  <a:close/>
                  <a:moveTo>
                    <a:pt x="172849" y="655920"/>
                  </a:moveTo>
                  <a:cubicBezTo>
                    <a:pt x="164345" y="617177"/>
                    <a:pt x="159620" y="581268"/>
                    <a:pt x="153950" y="570874"/>
                  </a:cubicBezTo>
                  <a:cubicBezTo>
                    <a:pt x="153950" y="570874"/>
                    <a:pt x="173794" y="588828"/>
                    <a:pt x="190804" y="609617"/>
                  </a:cubicBezTo>
                  <a:cubicBezTo>
                    <a:pt x="206868" y="631351"/>
                    <a:pt x="222932" y="655920"/>
                    <a:pt x="207813" y="691828"/>
                  </a:cubicBezTo>
                  <a:cubicBezTo>
                    <a:pt x="207813" y="691828"/>
                    <a:pt x="202143" y="654975"/>
                    <a:pt x="182299" y="632296"/>
                  </a:cubicBezTo>
                  <a:cubicBezTo>
                    <a:pt x="181354" y="631351"/>
                    <a:pt x="183244" y="700333"/>
                    <a:pt x="228602" y="739076"/>
                  </a:cubicBezTo>
                  <a:cubicBezTo>
                    <a:pt x="227657" y="739076"/>
                    <a:pt x="179464" y="695608"/>
                    <a:pt x="172849" y="655920"/>
                  </a:cubicBezTo>
                  <a:close/>
                  <a:moveTo>
                    <a:pt x="291914" y="761755"/>
                  </a:moveTo>
                  <a:cubicBezTo>
                    <a:pt x="239941" y="750416"/>
                    <a:pt x="165290" y="746636"/>
                    <a:pt x="164345" y="745691"/>
                  </a:cubicBezTo>
                  <a:cubicBezTo>
                    <a:pt x="195528" y="771205"/>
                    <a:pt x="238996" y="765535"/>
                    <a:pt x="238052" y="764590"/>
                  </a:cubicBezTo>
                  <a:cubicBezTo>
                    <a:pt x="208758" y="791994"/>
                    <a:pt x="167180" y="776875"/>
                    <a:pt x="137886" y="750416"/>
                  </a:cubicBezTo>
                  <a:cubicBezTo>
                    <a:pt x="108592" y="724902"/>
                    <a:pt x="94418" y="690883"/>
                    <a:pt x="94418" y="691828"/>
                  </a:cubicBezTo>
                  <a:cubicBezTo>
                    <a:pt x="104812" y="705058"/>
                    <a:pt x="147335" y="729627"/>
                    <a:pt x="190804" y="735297"/>
                  </a:cubicBezTo>
                  <a:cubicBezTo>
                    <a:pt x="233327" y="743801"/>
                    <a:pt x="291914" y="762700"/>
                    <a:pt x="291914" y="761755"/>
                  </a:cubicBezTo>
                  <a:close/>
                  <a:moveTo>
                    <a:pt x="494135" y="813728"/>
                  </a:moveTo>
                  <a:cubicBezTo>
                    <a:pt x="454447" y="806168"/>
                    <a:pt x="407199" y="799554"/>
                    <a:pt x="370346" y="788214"/>
                  </a:cubicBezTo>
                  <a:cubicBezTo>
                    <a:pt x="333492" y="777820"/>
                    <a:pt x="307033" y="766480"/>
                    <a:pt x="307033" y="766480"/>
                  </a:cubicBezTo>
                  <a:cubicBezTo>
                    <a:pt x="397750" y="790104"/>
                    <a:pt x="461062" y="791049"/>
                    <a:pt x="462007" y="791994"/>
                  </a:cubicBezTo>
                  <a:cubicBezTo>
                    <a:pt x="469567" y="808058"/>
                    <a:pt x="493191" y="813728"/>
                    <a:pt x="494135" y="813728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5" name="请勿抄袭搬运！盗版必究！微信DAJU_PPT-2">
              <a:extLst>
                <a:ext uri="{FF2B5EF4-FFF2-40B4-BE49-F238E27FC236}">
                  <a16:creationId xmlns:a16="http://schemas.microsoft.com/office/drawing/2014/main" id="{DD9F655E-7D74-456C-A768-B3B7F4F0AA2A}"/>
                </a:ext>
              </a:extLst>
            </p:cNvPr>
            <p:cNvSpPr/>
            <p:nvPr/>
          </p:nvSpPr>
          <p:spPr>
            <a:xfrm>
              <a:off x="2931264" y="1782346"/>
              <a:ext cx="493190" cy="813728"/>
            </a:xfrm>
            <a:custGeom>
              <a:avLst/>
              <a:gdLst>
                <a:gd name="connsiteX0" fmla="*/ 455470 w 493190"/>
                <a:gd name="connsiteY0" fmla="*/ 414010 h 813728"/>
                <a:gd name="connsiteX1" fmla="*/ 482874 w 493190"/>
                <a:gd name="connsiteY1" fmla="*/ 323294 h 813728"/>
                <a:gd name="connsiteX2" fmla="*/ 455470 w 493190"/>
                <a:gd name="connsiteY2" fmla="*/ 258092 h 813728"/>
                <a:gd name="connsiteX3" fmla="*/ 453581 w 493190"/>
                <a:gd name="connsiteY3" fmla="*/ 359203 h 813728"/>
                <a:gd name="connsiteX4" fmla="*/ 432791 w 493190"/>
                <a:gd name="connsiteY4" fmla="*/ 459368 h 813728"/>
                <a:gd name="connsiteX5" fmla="*/ 470590 w 493190"/>
                <a:gd name="connsiteY5" fmla="*/ 342193 h 813728"/>
                <a:gd name="connsiteX6" fmla="*/ 455470 w 493190"/>
                <a:gd name="connsiteY6" fmla="*/ 414010 h 813728"/>
                <a:gd name="connsiteX7" fmla="*/ 362864 w 493190"/>
                <a:gd name="connsiteY7" fmla="*/ 673874 h 813728"/>
                <a:gd name="connsiteX8" fmla="*/ 448856 w 493190"/>
                <a:gd name="connsiteY8" fmla="*/ 624736 h 813728"/>
                <a:gd name="connsiteX9" fmla="*/ 469645 w 493190"/>
                <a:gd name="connsiteY9" fmla="*/ 554809 h 813728"/>
                <a:gd name="connsiteX10" fmla="*/ 397828 w 493190"/>
                <a:gd name="connsiteY10" fmla="*/ 629461 h 813728"/>
                <a:gd name="connsiteX11" fmla="*/ 313726 w 493190"/>
                <a:gd name="connsiteY11" fmla="*/ 689939 h 813728"/>
                <a:gd name="connsiteX12" fmla="*/ 424287 w 493190"/>
                <a:gd name="connsiteY12" fmla="*/ 628516 h 813728"/>
                <a:gd name="connsiteX13" fmla="*/ 362864 w 493190"/>
                <a:gd name="connsiteY13" fmla="*/ 673874 h 813728"/>
                <a:gd name="connsiteX14" fmla="*/ 431846 w 493190"/>
                <a:gd name="connsiteY14" fmla="*/ 551974 h 813728"/>
                <a:gd name="connsiteX15" fmla="*/ 491379 w 493190"/>
                <a:gd name="connsiteY15" fmla="*/ 476378 h 813728"/>
                <a:gd name="connsiteX16" fmla="*/ 487599 w 493190"/>
                <a:gd name="connsiteY16" fmla="*/ 404561 h 813728"/>
                <a:gd name="connsiteX17" fmla="*/ 447911 w 493190"/>
                <a:gd name="connsiteY17" fmla="*/ 499057 h 813728"/>
                <a:gd name="connsiteX18" fmla="*/ 392158 w 493190"/>
                <a:gd name="connsiteY18" fmla="*/ 585048 h 813728"/>
                <a:gd name="connsiteX19" fmla="*/ 470590 w 493190"/>
                <a:gd name="connsiteY19" fmla="*/ 488662 h 813728"/>
                <a:gd name="connsiteX20" fmla="*/ 431846 w 493190"/>
                <a:gd name="connsiteY20" fmla="*/ 551974 h 813728"/>
                <a:gd name="connsiteX21" fmla="*/ 429012 w 493190"/>
                <a:gd name="connsiteY21" fmla="*/ 276991 h 813728"/>
                <a:gd name="connsiteX22" fmla="*/ 420507 w 493190"/>
                <a:gd name="connsiteY22" fmla="*/ 184385 h 813728"/>
                <a:gd name="connsiteX23" fmla="*/ 373259 w 493190"/>
                <a:gd name="connsiteY23" fmla="*/ 132412 h 813728"/>
                <a:gd name="connsiteX24" fmla="*/ 407277 w 493190"/>
                <a:gd name="connsiteY24" fmla="*/ 225963 h 813728"/>
                <a:gd name="connsiteX25" fmla="*/ 424287 w 493190"/>
                <a:gd name="connsiteY25" fmla="*/ 326129 h 813728"/>
                <a:gd name="connsiteX26" fmla="*/ 415782 w 493190"/>
                <a:gd name="connsiteY26" fmla="*/ 205174 h 813728"/>
                <a:gd name="connsiteX27" fmla="*/ 429012 w 493190"/>
                <a:gd name="connsiteY27" fmla="*/ 276991 h 813728"/>
                <a:gd name="connsiteX28" fmla="*/ 250414 w 493190"/>
                <a:gd name="connsiteY28" fmla="*/ 70045 h 813728"/>
                <a:gd name="connsiteX29" fmla="*/ 183322 w 493190"/>
                <a:gd name="connsiteY29" fmla="*/ 9568 h 813728"/>
                <a:gd name="connsiteX30" fmla="*/ 115285 w 493190"/>
                <a:gd name="connsiteY30" fmla="*/ 118 h 813728"/>
                <a:gd name="connsiteX31" fmla="*/ 202221 w 493190"/>
                <a:gd name="connsiteY31" fmla="*/ 45476 h 813728"/>
                <a:gd name="connsiteX32" fmla="*/ 280653 w 493190"/>
                <a:gd name="connsiteY32" fmla="*/ 108788 h 813728"/>
                <a:gd name="connsiteX33" fmla="*/ 193717 w 493190"/>
                <a:gd name="connsiteY33" fmla="*/ 26577 h 813728"/>
                <a:gd name="connsiteX34" fmla="*/ 250414 w 493190"/>
                <a:gd name="connsiteY34" fmla="*/ 70045 h 813728"/>
                <a:gd name="connsiteX35" fmla="*/ 358140 w 493190"/>
                <a:gd name="connsiteY35" fmla="*/ 157926 h 813728"/>
                <a:gd name="connsiteX36" fmla="*/ 317506 w 493190"/>
                <a:gd name="connsiteY36" fmla="*/ 75715 h 813728"/>
                <a:gd name="connsiteX37" fmla="*/ 256084 w 493190"/>
                <a:gd name="connsiteY37" fmla="*/ 43586 h 813728"/>
                <a:gd name="connsiteX38" fmla="*/ 321286 w 493190"/>
                <a:gd name="connsiteY38" fmla="*/ 118238 h 813728"/>
                <a:gd name="connsiteX39" fmla="*/ 372314 w 493190"/>
                <a:gd name="connsiteY39" fmla="*/ 205174 h 813728"/>
                <a:gd name="connsiteX40" fmla="*/ 321286 w 493190"/>
                <a:gd name="connsiteY40" fmla="*/ 96504 h 813728"/>
                <a:gd name="connsiteX41" fmla="*/ 358140 w 493190"/>
                <a:gd name="connsiteY41" fmla="*/ 157926 h 813728"/>
                <a:gd name="connsiteX42" fmla="*/ 418617 w 493190"/>
                <a:gd name="connsiteY42" fmla="*/ 427240 h 813728"/>
                <a:gd name="connsiteX43" fmla="*/ 382709 w 493190"/>
                <a:gd name="connsiteY43" fmla="*/ 348808 h 813728"/>
                <a:gd name="connsiteX44" fmla="*/ 380819 w 493190"/>
                <a:gd name="connsiteY44" fmla="*/ 402671 h 813728"/>
                <a:gd name="connsiteX45" fmla="*/ 413892 w 493190"/>
                <a:gd name="connsiteY45" fmla="*/ 477323 h 813728"/>
                <a:gd name="connsiteX46" fmla="*/ 398773 w 493190"/>
                <a:gd name="connsiteY46" fmla="*/ 414955 h 813728"/>
                <a:gd name="connsiteX47" fmla="*/ 425232 w 493190"/>
                <a:gd name="connsiteY47" fmla="*/ 525516 h 813728"/>
                <a:gd name="connsiteX48" fmla="*/ 418617 w 493190"/>
                <a:gd name="connsiteY48" fmla="*/ 427240 h 813728"/>
                <a:gd name="connsiteX49" fmla="*/ 390268 w 493190"/>
                <a:gd name="connsiteY49" fmla="*/ 551029 h 813728"/>
                <a:gd name="connsiteX50" fmla="*/ 381764 w 493190"/>
                <a:gd name="connsiteY50" fmla="*/ 465038 h 813728"/>
                <a:gd name="connsiteX51" fmla="*/ 360974 w 493190"/>
                <a:gd name="connsiteY51" fmla="*/ 515121 h 813728"/>
                <a:gd name="connsiteX52" fmla="*/ 369479 w 493190"/>
                <a:gd name="connsiteY52" fmla="*/ 597332 h 813728"/>
                <a:gd name="connsiteX53" fmla="*/ 374204 w 493190"/>
                <a:gd name="connsiteY53" fmla="*/ 533075 h 813728"/>
                <a:gd name="connsiteX54" fmla="*/ 363809 w 493190"/>
                <a:gd name="connsiteY54" fmla="*/ 647415 h 813728"/>
                <a:gd name="connsiteX55" fmla="*/ 390268 w 493190"/>
                <a:gd name="connsiteY55" fmla="*/ 551029 h 813728"/>
                <a:gd name="connsiteX56" fmla="*/ 402552 w 493190"/>
                <a:gd name="connsiteY56" fmla="*/ 301560 h 813728"/>
                <a:gd name="connsiteX57" fmla="*/ 343965 w 493190"/>
                <a:gd name="connsiteY57" fmla="*/ 238248 h 813728"/>
                <a:gd name="connsiteX58" fmla="*/ 361919 w 493190"/>
                <a:gd name="connsiteY58" fmla="*/ 290221 h 813728"/>
                <a:gd name="connsiteX59" fmla="*/ 415782 w 493190"/>
                <a:gd name="connsiteY59" fmla="*/ 349753 h 813728"/>
                <a:gd name="connsiteX60" fmla="*/ 380819 w 493190"/>
                <a:gd name="connsiteY60" fmla="*/ 295890 h 813728"/>
                <a:gd name="connsiteX61" fmla="*/ 440351 w 493190"/>
                <a:gd name="connsiteY61" fmla="*/ 392276 h 813728"/>
                <a:gd name="connsiteX62" fmla="*/ 402552 w 493190"/>
                <a:gd name="connsiteY62" fmla="*/ 301560 h 813728"/>
                <a:gd name="connsiteX63" fmla="*/ 343020 w 493190"/>
                <a:gd name="connsiteY63" fmla="*/ 188165 h 813728"/>
                <a:gd name="connsiteX64" fmla="*/ 267423 w 493190"/>
                <a:gd name="connsiteY64" fmla="*/ 146587 h 813728"/>
                <a:gd name="connsiteX65" fmla="*/ 303332 w 493190"/>
                <a:gd name="connsiteY65" fmla="*/ 189110 h 813728"/>
                <a:gd name="connsiteX66" fmla="*/ 372314 w 493190"/>
                <a:gd name="connsiteY66" fmla="*/ 228798 h 813728"/>
                <a:gd name="connsiteX67" fmla="*/ 322231 w 493190"/>
                <a:gd name="connsiteY67" fmla="*/ 189110 h 813728"/>
                <a:gd name="connsiteX68" fmla="*/ 409167 w 493190"/>
                <a:gd name="connsiteY68" fmla="*/ 260927 h 813728"/>
                <a:gd name="connsiteX69" fmla="*/ 343020 w 493190"/>
                <a:gd name="connsiteY69" fmla="*/ 188165 h 813728"/>
                <a:gd name="connsiteX70" fmla="*/ 248524 w 493190"/>
                <a:gd name="connsiteY70" fmla="*/ 102174 h 813728"/>
                <a:gd name="connsiteX71" fmla="*/ 163478 w 493190"/>
                <a:gd name="connsiteY71" fmla="*/ 87999 h 813728"/>
                <a:gd name="connsiteX72" fmla="*/ 212616 w 493190"/>
                <a:gd name="connsiteY72" fmla="*/ 115403 h 813728"/>
                <a:gd name="connsiteX73" fmla="*/ 290102 w 493190"/>
                <a:gd name="connsiteY73" fmla="*/ 131467 h 813728"/>
                <a:gd name="connsiteX74" fmla="*/ 229625 w 493190"/>
                <a:gd name="connsiteY74" fmla="*/ 109733 h 813728"/>
                <a:gd name="connsiteX75" fmla="*/ 334516 w 493190"/>
                <a:gd name="connsiteY75" fmla="*/ 149422 h 813728"/>
                <a:gd name="connsiteX76" fmla="*/ 248524 w 493190"/>
                <a:gd name="connsiteY76" fmla="*/ 102174 h 813728"/>
                <a:gd name="connsiteX77" fmla="*/ 321286 w 493190"/>
                <a:gd name="connsiteY77" fmla="*/ 655920 h 813728"/>
                <a:gd name="connsiteX78" fmla="*/ 340185 w 493190"/>
                <a:gd name="connsiteY78" fmla="*/ 570874 h 813728"/>
                <a:gd name="connsiteX79" fmla="*/ 303332 w 493190"/>
                <a:gd name="connsiteY79" fmla="*/ 609617 h 813728"/>
                <a:gd name="connsiteX80" fmla="*/ 286323 w 493190"/>
                <a:gd name="connsiteY80" fmla="*/ 691828 h 813728"/>
                <a:gd name="connsiteX81" fmla="*/ 311837 w 493190"/>
                <a:gd name="connsiteY81" fmla="*/ 632296 h 813728"/>
                <a:gd name="connsiteX82" fmla="*/ 265533 w 493190"/>
                <a:gd name="connsiteY82" fmla="*/ 739076 h 813728"/>
                <a:gd name="connsiteX83" fmla="*/ 321286 w 493190"/>
                <a:gd name="connsiteY83" fmla="*/ 655920 h 813728"/>
                <a:gd name="connsiteX84" fmla="*/ 202221 w 493190"/>
                <a:gd name="connsiteY84" fmla="*/ 761755 h 813728"/>
                <a:gd name="connsiteX85" fmla="*/ 329791 w 493190"/>
                <a:gd name="connsiteY85" fmla="*/ 745691 h 813728"/>
                <a:gd name="connsiteX86" fmla="*/ 256084 w 493190"/>
                <a:gd name="connsiteY86" fmla="*/ 764590 h 813728"/>
                <a:gd name="connsiteX87" fmla="*/ 356250 w 493190"/>
                <a:gd name="connsiteY87" fmla="*/ 750416 h 813728"/>
                <a:gd name="connsiteX88" fmla="*/ 399718 w 493190"/>
                <a:gd name="connsiteY88" fmla="*/ 690883 h 813728"/>
                <a:gd name="connsiteX89" fmla="*/ 303332 w 493190"/>
                <a:gd name="connsiteY89" fmla="*/ 734352 h 813728"/>
                <a:gd name="connsiteX90" fmla="*/ 202221 w 493190"/>
                <a:gd name="connsiteY90" fmla="*/ 761755 h 813728"/>
                <a:gd name="connsiteX91" fmla="*/ 0 w 493190"/>
                <a:gd name="connsiteY91" fmla="*/ 813728 h 813728"/>
                <a:gd name="connsiteX92" fmla="*/ 123789 w 493190"/>
                <a:gd name="connsiteY92" fmla="*/ 788214 h 813728"/>
                <a:gd name="connsiteX93" fmla="*/ 187102 w 493190"/>
                <a:gd name="connsiteY93" fmla="*/ 766480 h 813728"/>
                <a:gd name="connsiteX94" fmla="*/ 32129 w 493190"/>
                <a:gd name="connsiteY94" fmla="*/ 791994 h 813728"/>
                <a:gd name="connsiteX95" fmla="*/ 0 w 493190"/>
                <a:gd name="connsiteY95" fmla="*/ 813728 h 8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3190" h="813728">
                  <a:moveTo>
                    <a:pt x="455470" y="414010"/>
                  </a:moveTo>
                  <a:cubicBezTo>
                    <a:pt x="484764" y="401726"/>
                    <a:pt x="490434" y="360148"/>
                    <a:pt x="482874" y="323294"/>
                  </a:cubicBezTo>
                  <a:cubicBezTo>
                    <a:pt x="475314" y="286441"/>
                    <a:pt x="455470" y="258092"/>
                    <a:pt x="455470" y="258092"/>
                  </a:cubicBezTo>
                  <a:cubicBezTo>
                    <a:pt x="462085" y="273211"/>
                    <a:pt x="464920" y="319514"/>
                    <a:pt x="453581" y="359203"/>
                  </a:cubicBezTo>
                  <a:cubicBezTo>
                    <a:pt x="444131" y="398891"/>
                    <a:pt x="433736" y="459368"/>
                    <a:pt x="432791" y="459368"/>
                  </a:cubicBezTo>
                  <a:cubicBezTo>
                    <a:pt x="446966" y="408341"/>
                    <a:pt x="470590" y="343138"/>
                    <a:pt x="470590" y="342193"/>
                  </a:cubicBezTo>
                  <a:cubicBezTo>
                    <a:pt x="476259" y="380937"/>
                    <a:pt x="455470" y="414010"/>
                    <a:pt x="455470" y="414010"/>
                  </a:cubicBezTo>
                  <a:close/>
                  <a:moveTo>
                    <a:pt x="362864" y="673874"/>
                  </a:moveTo>
                  <a:cubicBezTo>
                    <a:pt x="396883" y="687104"/>
                    <a:pt x="430901" y="658755"/>
                    <a:pt x="448856" y="624736"/>
                  </a:cubicBezTo>
                  <a:cubicBezTo>
                    <a:pt x="466810" y="590718"/>
                    <a:pt x="469645" y="554809"/>
                    <a:pt x="469645" y="554809"/>
                  </a:cubicBezTo>
                  <a:cubicBezTo>
                    <a:pt x="464920" y="570874"/>
                    <a:pt x="434681" y="607727"/>
                    <a:pt x="397828" y="629461"/>
                  </a:cubicBezTo>
                  <a:cubicBezTo>
                    <a:pt x="361919" y="653085"/>
                    <a:pt x="314671" y="690883"/>
                    <a:pt x="313726" y="689939"/>
                  </a:cubicBezTo>
                  <a:cubicBezTo>
                    <a:pt x="358140" y="660645"/>
                    <a:pt x="423342" y="630406"/>
                    <a:pt x="424287" y="628516"/>
                  </a:cubicBezTo>
                  <a:cubicBezTo>
                    <a:pt x="403497" y="664425"/>
                    <a:pt x="362864" y="673874"/>
                    <a:pt x="362864" y="673874"/>
                  </a:cubicBezTo>
                  <a:close/>
                  <a:moveTo>
                    <a:pt x="431846" y="551974"/>
                  </a:moveTo>
                  <a:cubicBezTo>
                    <a:pt x="465865" y="551974"/>
                    <a:pt x="486654" y="514176"/>
                    <a:pt x="491379" y="476378"/>
                  </a:cubicBezTo>
                  <a:cubicBezTo>
                    <a:pt x="497048" y="438579"/>
                    <a:pt x="487599" y="404561"/>
                    <a:pt x="487599" y="404561"/>
                  </a:cubicBezTo>
                  <a:cubicBezTo>
                    <a:pt x="488544" y="420625"/>
                    <a:pt x="474369" y="465983"/>
                    <a:pt x="447911" y="499057"/>
                  </a:cubicBezTo>
                  <a:cubicBezTo>
                    <a:pt x="424287" y="533075"/>
                    <a:pt x="393103" y="585993"/>
                    <a:pt x="392158" y="585048"/>
                  </a:cubicBezTo>
                  <a:cubicBezTo>
                    <a:pt x="423342" y="541580"/>
                    <a:pt x="470590" y="489607"/>
                    <a:pt x="470590" y="488662"/>
                  </a:cubicBezTo>
                  <a:cubicBezTo>
                    <a:pt x="464920" y="528350"/>
                    <a:pt x="431846" y="551974"/>
                    <a:pt x="431846" y="551974"/>
                  </a:cubicBezTo>
                  <a:close/>
                  <a:moveTo>
                    <a:pt x="429012" y="276991"/>
                  </a:moveTo>
                  <a:cubicBezTo>
                    <a:pt x="450745" y="256202"/>
                    <a:pt x="441296" y="215569"/>
                    <a:pt x="420507" y="184385"/>
                  </a:cubicBezTo>
                  <a:cubicBezTo>
                    <a:pt x="400663" y="153202"/>
                    <a:pt x="373259" y="132412"/>
                    <a:pt x="373259" y="132412"/>
                  </a:cubicBezTo>
                  <a:cubicBezTo>
                    <a:pt x="384598" y="143752"/>
                    <a:pt x="403497" y="185330"/>
                    <a:pt x="407277" y="225963"/>
                  </a:cubicBezTo>
                  <a:cubicBezTo>
                    <a:pt x="412947" y="265652"/>
                    <a:pt x="425232" y="326129"/>
                    <a:pt x="424287" y="326129"/>
                  </a:cubicBezTo>
                  <a:cubicBezTo>
                    <a:pt x="418617" y="273211"/>
                    <a:pt x="416727" y="205174"/>
                    <a:pt x="415782" y="205174"/>
                  </a:cubicBezTo>
                  <a:cubicBezTo>
                    <a:pt x="435626" y="239193"/>
                    <a:pt x="429012" y="276991"/>
                    <a:pt x="429012" y="276991"/>
                  </a:cubicBezTo>
                  <a:close/>
                  <a:moveTo>
                    <a:pt x="250414" y="70045"/>
                  </a:moveTo>
                  <a:cubicBezTo>
                    <a:pt x="251359" y="43586"/>
                    <a:pt x="218285" y="19962"/>
                    <a:pt x="183322" y="9568"/>
                  </a:cubicBezTo>
                  <a:cubicBezTo>
                    <a:pt x="148358" y="-1772"/>
                    <a:pt x="114340" y="118"/>
                    <a:pt x="115285" y="118"/>
                  </a:cubicBezTo>
                  <a:cubicBezTo>
                    <a:pt x="131349" y="2008"/>
                    <a:pt x="171982" y="19017"/>
                    <a:pt x="202221" y="45476"/>
                  </a:cubicBezTo>
                  <a:cubicBezTo>
                    <a:pt x="233405" y="70045"/>
                    <a:pt x="281598" y="107843"/>
                    <a:pt x="280653" y="108788"/>
                  </a:cubicBezTo>
                  <a:cubicBezTo>
                    <a:pt x="240965" y="71935"/>
                    <a:pt x="194661" y="27522"/>
                    <a:pt x="193717" y="26577"/>
                  </a:cubicBezTo>
                  <a:cubicBezTo>
                    <a:pt x="230570" y="39806"/>
                    <a:pt x="251359" y="70045"/>
                    <a:pt x="250414" y="70045"/>
                  </a:cubicBezTo>
                  <a:close/>
                  <a:moveTo>
                    <a:pt x="358140" y="157926"/>
                  </a:moveTo>
                  <a:cubicBezTo>
                    <a:pt x="369479" y="132412"/>
                    <a:pt x="346800" y="98394"/>
                    <a:pt x="317506" y="75715"/>
                  </a:cubicBezTo>
                  <a:cubicBezTo>
                    <a:pt x="288213" y="53036"/>
                    <a:pt x="256084" y="43586"/>
                    <a:pt x="256084" y="43586"/>
                  </a:cubicBezTo>
                  <a:cubicBezTo>
                    <a:pt x="270258" y="51146"/>
                    <a:pt x="302387" y="82330"/>
                    <a:pt x="321286" y="118238"/>
                  </a:cubicBezTo>
                  <a:cubicBezTo>
                    <a:pt x="341130" y="153202"/>
                    <a:pt x="373259" y="205174"/>
                    <a:pt x="372314" y="205174"/>
                  </a:cubicBezTo>
                  <a:cubicBezTo>
                    <a:pt x="348690" y="156981"/>
                    <a:pt x="322231" y="96504"/>
                    <a:pt x="321286" y="96504"/>
                  </a:cubicBezTo>
                  <a:cubicBezTo>
                    <a:pt x="350580" y="121073"/>
                    <a:pt x="358140" y="157926"/>
                    <a:pt x="358140" y="157926"/>
                  </a:cubicBezTo>
                  <a:close/>
                  <a:moveTo>
                    <a:pt x="418617" y="427240"/>
                  </a:moveTo>
                  <a:cubicBezTo>
                    <a:pt x="402552" y="392276"/>
                    <a:pt x="385543" y="360148"/>
                    <a:pt x="382709" y="348808"/>
                  </a:cubicBezTo>
                  <a:cubicBezTo>
                    <a:pt x="382709" y="348808"/>
                    <a:pt x="380819" y="375267"/>
                    <a:pt x="380819" y="402671"/>
                  </a:cubicBezTo>
                  <a:cubicBezTo>
                    <a:pt x="381764" y="430075"/>
                    <a:pt x="385543" y="460313"/>
                    <a:pt x="413892" y="477323"/>
                  </a:cubicBezTo>
                  <a:cubicBezTo>
                    <a:pt x="413892" y="477323"/>
                    <a:pt x="398773" y="446139"/>
                    <a:pt x="398773" y="414955"/>
                  </a:cubicBezTo>
                  <a:cubicBezTo>
                    <a:pt x="398773" y="414010"/>
                    <a:pt x="435626" y="468818"/>
                    <a:pt x="425232" y="525516"/>
                  </a:cubicBezTo>
                  <a:cubicBezTo>
                    <a:pt x="426176" y="526461"/>
                    <a:pt x="435626" y="462203"/>
                    <a:pt x="418617" y="427240"/>
                  </a:cubicBezTo>
                  <a:close/>
                  <a:moveTo>
                    <a:pt x="390268" y="551029"/>
                  </a:moveTo>
                  <a:cubicBezTo>
                    <a:pt x="386488" y="512286"/>
                    <a:pt x="379874" y="477323"/>
                    <a:pt x="381764" y="465038"/>
                  </a:cubicBezTo>
                  <a:cubicBezTo>
                    <a:pt x="381764" y="465038"/>
                    <a:pt x="370424" y="488662"/>
                    <a:pt x="360974" y="515121"/>
                  </a:cubicBezTo>
                  <a:cubicBezTo>
                    <a:pt x="352470" y="541580"/>
                    <a:pt x="346800" y="570874"/>
                    <a:pt x="369479" y="597332"/>
                  </a:cubicBezTo>
                  <a:cubicBezTo>
                    <a:pt x="369479" y="597332"/>
                    <a:pt x="364754" y="561424"/>
                    <a:pt x="374204" y="533075"/>
                  </a:cubicBezTo>
                  <a:cubicBezTo>
                    <a:pt x="375149" y="531185"/>
                    <a:pt x="394048" y="597332"/>
                    <a:pt x="363809" y="647415"/>
                  </a:cubicBezTo>
                  <a:cubicBezTo>
                    <a:pt x="364754" y="647415"/>
                    <a:pt x="395938" y="589773"/>
                    <a:pt x="390268" y="551029"/>
                  </a:cubicBezTo>
                  <a:close/>
                  <a:moveTo>
                    <a:pt x="402552" y="301560"/>
                  </a:moveTo>
                  <a:cubicBezTo>
                    <a:pt x="377039" y="273211"/>
                    <a:pt x="350580" y="248642"/>
                    <a:pt x="343965" y="238248"/>
                  </a:cubicBezTo>
                  <a:cubicBezTo>
                    <a:pt x="343965" y="238248"/>
                    <a:pt x="352470" y="263762"/>
                    <a:pt x="361919" y="290221"/>
                  </a:cubicBezTo>
                  <a:cubicBezTo>
                    <a:pt x="372314" y="316680"/>
                    <a:pt x="386488" y="344083"/>
                    <a:pt x="415782" y="349753"/>
                  </a:cubicBezTo>
                  <a:cubicBezTo>
                    <a:pt x="415782" y="349753"/>
                    <a:pt x="392158" y="325184"/>
                    <a:pt x="380819" y="295890"/>
                  </a:cubicBezTo>
                  <a:cubicBezTo>
                    <a:pt x="380819" y="294945"/>
                    <a:pt x="431846" y="334634"/>
                    <a:pt x="440351" y="392276"/>
                  </a:cubicBezTo>
                  <a:cubicBezTo>
                    <a:pt x="441296" y="392276"/>
                    <a:pt x="429957" y="328964"/>
                    <a:pt x="402552" y="301560"/>
                  </a:cubicBezTo>
                  <a:close/>
                  <a:moveTo>
                    <a:pt x="343020" y="188165"/>
                  </a:moveTo>
                  <a:cubicBezTo>
                    <a:pt x="310892" y="169266"/>
                    <a:pt x="276873" y="155091"/>
                    <a:pt x="267423" y="146587"/>
                  </a:cubicBezTo>
                  <a:cubicBezTo>
                    <a:pt x="267423" y="146587"/>
                    <a:pt x="284433" y="168321"/>
                    <a:pt x="303332" y="189110"/>
                  </a:cubicBezTo>
                  <a:cubicBezTo>
                    <a:pt x="322231" y="209899"/>
                    <a:pt x="344910" y="232578"/>
                    <a:pt x="372314" y="228798"/>
                  </a:cubicBezTo>
                  <a:cubicBezTo>
                    <a:pt x="372314" y="228798"/>
                    <a:pt x="343020" y="212734"/>
                    <a:pt x="322231" y="189110"/>
                  </a:cubicBezTo>
                  <a:cubicBezTo>
                    <a:pt x="321286" y="188165"/>
                    <a:pt x="380819" y="209899"/>
                    <a:pt x="409167" y="260927"/>
                  </a:cubicBezTo>
                  <a:cubicBezTo>
                    <a:pt x="410112" y="260927"/>
                    <a:pt x="377984" y="205174"/>
                    <a:pt x="343020" y="188165"/>
                  </a:cubicBezTo>
                  <a:close/>
                  <a:moveTo>
                    <a:pt x="248524" y="102174"/>
                  </a:moveTo>
                  <a:cubicBezTo>
                    <a:pt x="211671" y="94614"/>
                    <a:pt x="175762" y="91779"/>
                    <a:pt x="163478" y="87999"/>
                  </a:cubicBezTo>
                  <a:cubicBezTo>
                    <a:pt x="163478" y="87999"/>
                    <a:pt x="187102" y="102174"/>
                    <a:pt x="212616" y="115403"/>
                  </a:cubicBezTo>
                  <a:cubicBezTo>
                    <a:pt x="238130" y="128633"/>
                    <a:pt x="266478" y="142807"/>
                    <a:pt x="290102" y="131467"/>
                  </a:cubicBezTo>
                  <a:cubicBezTo>
                    <a:pt x="290102" y="131467"/>
                    <a:pt x="257974" y="124853"/>
                    <a:pt x="229625" y="109733"/>
                  </a:cubicBezTo>
                  <a:cubicBezTo>
                    <a:pt x="228680" y="108788"/>
                    <a:pt x="291047" y="111623"/>
                    <a:pt x="334516" y="149422"/>
                  </a:cubicBezTo>
                  <a:cubicBezTo>
                    <a:pt x="335461" y="148477"/>
                    <a:pt x="286323" y="107843"/>
                    <a:pt x="248524" y="102174"/>
                  </a:cubicBezTo>
                  <a:close/>
                  <a:moveTo>
                    <a:pt x="321286" y="655920"/>
                  </a:moveTo>
                  <a:cubicBezTo>
                    <a:pt x="329791" y="617177"/>
                    <a:pt x="334516" y="581268"/>
                    <a:pt x="340185" y="570874"/>
                  </a:cubicBezTo>
                  <a:cubicBezTo>
                    <a:pt x="340185" y="570874"/>
                    <a:pt x="320341" y="588828"/>
                    <a:pt x="303332" y="609617"/>
                  </a:cubicBezTo>
                  <a:cubicBezTo>
                    <a:pt x="287268" y="631351"/>
                    <a:pt x="271203" y="655920"/>
                    <a:pt x="286323" y="691828"/>
                  </a:cubicBezTo>
                  <a:cubicBezTo>
                    <a:pt x="286323" y="691828"/>
                    <a:pt x="291992" y="654975"/>
                    <a:pt x="311837" y="632296"/>
                  </a:cubicBezTo>
                  <a:cubicBezTo>
                    <a:pt x="312781" y="631351"/>
                    <a:pt x="310892" y="700333"/>
                    <a:pt x="265533" y="739076"/>
                  </a:cubicBezTo>
                  <a:cubicBezTo>
                    <a:pt x="265533" y="739076"/>
                    <a:pt x="314671" y="695608"/>
                    <a:pt x="321286" y="655920"/>
                  </a:cubicBezTo>
                  <a:close/>
                  <a:moveTo>
                    <a:pt x="202221" y="761755"/>
                  </a:moveTo>
                  <a:cubicBezTo>
                    <a:pt x="254194" y="750416"/>
                    <a:pt x="328846" y="746636"/>
                    <a:pt x="329791" y="745691"/>
                  </a:cubicBezTo>
                  <a:cubicBezTo>
                    <a:pt x="298607" y="771205"/>
                    <a:pt x="255139" y="765535"/>
                    <a:pt x="256084" y="764590"/>
                  </a:cubicBezTo>
                  <a:cubicBezTo>
                    <a:pt x="285378" y="791994"/>
                    <a:pt x="326956" y="776875"/>
                    <a:pt x="356250" y="750416"/>
                  </a:cubicBezTo>
                  <a:cubicBezTo>
                    <a:pt x="385543" y="724902"/>
                    <a:pt x="399718" y="690883"/>
                    <a:pt x="399718" y="690883"/>
                  </a:cubicBezTo>
                  <a:cubicBezTo>
                    <a:pt x="389323" y="704113"/>
                    <a:pt x="346800" y="728682"/>
                    <a:pt x="303332" y="734352"/>
                  </a:cubicBezTo>
                  <a:cubicBezTo>
                    <a:pt x="259864" y="743801"/>
                    <a:pt x="202221" y="762700"/>
                    <a:pt x="202221" y="761755"/>
                  </a:cubicBezTo>
                  <a:close/>
                  <a:moveTo>
                    <a:pt x="0" y="813728"/>
                  </a:moveTo>
                  <a:cubicBezTo>
                    <a:pt x="39688" y="806168"/>
                    <a:pt x="86936" y="799554"/>
                    <a:pt x="123789" y="788214"/>
                  </a:cubicBezTo>
                  <a:cubicBezTo>
                    <a:pt x="160643" y="777820"/>
                    <a:pt x="187102" y="766480"/>
                    <a:pt x="187102" y="766480"/>
                  </a:cubicBezTo>
                  <a:cubicBezTo>
                    <a:pt x="96386" y="790104"/>
                    <a:pt x="33074" y="791049"/>
                    <a:pt x="32129" y="791994"/>
                  </a:cubicBezTo>
                  <a:cubicBezTo>
                    <a:pt x="23624" y="808058"/>
                    <a:pt x="0" y="813728"/>
                    <a:pt x="0" y="813728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248" name="请勿抄袭搬运！盗版必究！微信DAJU_PPT">
            <a:extLst>
              <a:ext uri="{FF2B5EF4-FFF2-40B4-BE49-F238E27FC236}">
                <a16:creationId xmlns:a16="http://schemas.microsoft.com/office/drawing/2014/main" id="{C9BD2B8B-00ED-470E-AAE6-5626A4D59BDB}"/>
              </a:ext>
            </a:extLst>
          </p:cNvPr>
          <p:cNvGrpSpPr/>
          <p:nvPr/>
        </p:nvGrpSpPr>
        <p:grpSpPr>
          <a:xfrm>
            <a:off x="652264" y="2228444"/>
            <a:ext cx="7075273" cy="1200556"/>
            <a:chOff x="652264" y="2228444"/>
            <a:chExt cx="10682286" cy="1812606"/>
          </a:xfrm>
        </p:grpSpPr>
        <p:grpSp>
          <p:nvGrpSpPr>
            <p:cNvPr id="1035" name="图形 2">
              <a:extLst>
                <a:ext uri="{FF2B5EF4-FFF2-40B4-BE49-F238E27FC236}">
                  <a16:creationId xmlns:a16="http://schemas.microsoft.com/office/drawing/2014/main" id="{D80B2D84-14F2-4A8D-A29D-583878A9BAAC}"/>
                </a:ext>
              </a:extLst>
            </p:cNvPr>
            <p:cNvGrpSpPr/>
            <p:nvPr/>
          </p:nvGrpSpPr>
          <p:grpSpPr>
            <a:xfrm>
              <a:off x="7950318" y="2228444"/>
              <a:ext cx="687704" cy="687704"/>
              <a:chOff x="-2764451" y="3244766"/>
              <a:chExt cx="687704" cy="687704"/>
            </a:xfrm>
            <a:solidFill>
              <a:srgbClr val="F8CA42"/>
            </a:solidFill>
          </p:grpSpPr>
          <p:sp>
            <p:nvSpPr>
              <p:cNvPr id="1229" name="请勿抄袭搬运！盗版必究！微信DAJU_PPT-1">
                <a:extLst>
                  <a:ext uri="{FF2B5EF4-FFF2-40B4-BE49-F238E27FC236}">
                    <a16:creationId xmlns:a16="http://schemas.microsoft.com/office/drawing/2014/main" id="{4DBBAF19-2D2E-4833-82FA-AE6DF4658D61}"/>
                  </a:ext>
                </a:extLst>
              </p:cNvPr>
              <p:cNvSpPr/>
              <p:nvPr/>
            </p:nvSpPr>
            <p:spPr>
              <a:xfrm>
                <a:off x="-2764451" y="3244766"/>
                <a:ext cx="687704" cy="687704"/>
              </a:xfrm>
              <a:custGeom>
                <a:avLst/>
                <a:gdLst>
                  <a:gd name="connsiteX0" fmla="*/ 343852 w 687704"/>
                  <a:gd name="connsiteY0" fmla="*/ 687705 h 687704"/>
                  <a:gd name="connsiteX1" fmla="*/ 317182 w 687704"/>
                  <a:gd name="connsiteY1" fmla="*/ 424815 h 687704"/>
                  <a:gd name="connsiteX2" fmla="*/ 302895 w 687704"/>
                  <a:gd name="connsiteY2" fmla="*/ 384810 h 687704"/>
                  <a:gd name="connsiteX3" fmla="*/ 262890 w 687704"/>
                  <a:gd name="connsiteY3" fmla="*/ 370523 h 687704"/>
                  <a:gd name="connsiteX4" fmla="*/ 0 w 687704"/>
                  <a:gd name="connsiteY4" fmla="*/ 343853 h 687704"/>
                  <a:gd name="connsiteX5" fmla="*/ 262890 w 687704"/>
                  <a:gd name="connsiteY5" fmla="*/ 317183 h 687704"/>
                  <a:gd name="connsiteX6" fmla="*/ 302895 w 687704"/>
                  <a:gd name="connsiteY6" fmla="*/ 302895 h 687704"/>
                  <a:gd name="connsiteX7" fmla="*/ 317182 w 687704"/>
                  <a:gd name="connsiteY7" fmla="*/ 262890 h 687704"/>
                  <a:gd name="connsiteX8" fmla="*/ 343852 w 687704"/>
                  <a:gd name="connsiteY8" fmla="*/ 0 h 687704"/>
                  <a:gd name="connsiteX9" fmla="*/ 370522 w 687704"/>
                  <a:gd name="connsiteY9" fmla="*/ 262890 h 687704"/>
                  <a:gd name="connsiteX10" fmla="*/ 384810 w 687704"/>
                  <a:gd name="connsiteY10" fmla="*/ 302895 h 687704"/>
                  <a:gd name="connsiteX11" fmla="*/ 424815 w 687704"/>
                  <a:gd name="connsiteY11" fmla="*/ 317183 h 687704"/>
                  <a:gd name="connsiteX12" fmla="*/ 687705 w 687704"/>
                  <a:gd name="connsiteY12" fmla="*/ 343853 h 687704"/>
                  <a:gd name="connsiteX13" fmla="*/ 424815 w 687704"/>
                  <a:gd name="connsiteY13" fmla="*/ 370523 h 687704"/>
                  <a:gd name="connsiteX14" fmla="*/ 384810 w 687704"/>
                  <a:gd name="connsiteY14" fmla="*/ 384810 h 687704"/>
                  <a:gd name="connsiteX15" fmla="*/ 370522 w 687704"/>
                  <a:gd name="connsiteY15" fmla="*/ 424815 h 687704"/>
                  <a:gd name="connsiteX16" fmla="*/ 343852 w 687704"/>
                  <a:gd name="connsiteY16" fmla="*/ 687705 h 68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7704" h="687704">
                    <a:moveTo>
                      <a:pt x="343852" y="687705"/>
                    </a:moveTo>
                    <a:cubicBezTo>
                      <a:pt x="324802" y="488633"/>
                      <a:pt x="321945" y="453390"/>
                      <a:pt x="317182" y="424815"/>
                    </a:cubicBezTo>
                    <a:cubicBezTo>
                      <a:pt x="313372" y="402908"/>
                      <a:pt x="307657" y="386715"/>
                      <a:pt x="302895" y="384810"/>
                    </a:cubicBezTo>
                    <a:cubicBezTo>
                      <a:pt x="300038" y="380048"/>
                      <a:pt x="284797" y="375285"/>
                      <a:pt x="262890" y="370523"/>
                    </a:cubicBezTo>
                    <a:cubicBezTo>
                      <a:pt x="234315" y="365760"/>
                      <a:pt x="199072" y="361950"/>
                      <a:pt x="0" y="343853"/>
                    </a:cubicBezTo>
                    <a:cubicBezTo>
                      <a:pt x="199072" y="324803"/>
                      <a:pt x="234315" y="321945"/>
                      <a:pt x="262890" y="317183"/>
                    </a:cubicBezTo>
                    <a:cubicBezTo>
                      <a:pt x="284797" y="313373"/>
                      <a:pt x="300990" y="307658"/>
                      <a:pt x="302895" y="302895"/>
                    </a:cubicBezTo>
                    <a:cubicBezTo>
                      <a:pt x="307657" y="300038"/>
                      <a:pt x="312420" y="284798"/>
                      <a:pt x="317182" y="262890"/>
                    </a:cubicBezTo>
                    <a:cubicBezTo>
                      <a:pt x="321945" y="234315"/>
                      <a:pt x="325755" y="199073"/>
                      <a:pt x="343852" y="0"/>
                    </a:cubicBezTo>
                    <a:cubicBezTo>
                      <a:pt x="362902" y="199073"/>
                      <a:pt x="365760" y="234315"/>
                      <a:pt x="370522" y="262890"/>
                    </a:cubicBezTo>
                    <a:cubicBezTo>
                      <a:pt x="374332" y="284798"/>
                      <a:pt x="380047" y="300990"/>
                      <a:pt x="384810" y="302895"/>
                    </a:cubicBezTo>
                    <a:cubicBezTo>
                      <a:pt x="387667" y="307658"/>
                      <a:pt x="402907" y="312420"/>
                      <a:pt x="424815" y="317183"/>
                    </a:cubicBezTo>
                    <a:cubicBezTo>
                      <a:pt x="453390" y="321945"/>
                      <a:pt x="488632" y="325755"/>
                      <a:pt x="687705" y="343853"/>
                    </a:cubicBezTo>
                    <a:cubicBezTo>
                      <a:pt x="488632" y="362903"/>
                      <a:pt x="453390" y="365760"/>
                      <a:pt x="424815" y="370523"/>
                    </a:cubicBezTo>
                    <a:cubicBezTo>
                      <a:pt x="402907" y="374333"/>
                      <a:pt x="386715" y="380048"/>
                      <a:pt x="384810" y="384810"/>
                    </a:cubicBezTo>
                    <a:cubicBezTo>
                      <a:pt x="380047" y="387667"/>
                      <a:pt x="375285" y="402908"/>
                      <a:pt x="370522" y="424815"/>
                    </a:cubicBezTo>
                    <a:cubicBezTo>
                      <a:pt x="365760" y="453390"/>
                      <a:pt x="362902" y="488633"/>
                      <a:pt x="343852" y="6877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0" name="请勿抄袭搬运！盗版必究！微信DAJU_PPT-2">
                <a:extLst>
                  <a:ext uri="{FF2B5EF4-FFF2-40B4-BE49-F238E27FC236}">
                    <a16:creationId xmlns:a16="http://schemas.microsoft.com/office/drawing/2014/main" id="{0CD51C10-3D9C-46A3-BC20-8538BF3185BE}"/>
                  </a:ext>
                </a:extLst>
              </p:cNvPr>
              <p:cNvSpPr/>
              <p:nvPr/>
            </p:nvSpPr>
            <p:spPr>
              <a:xfrm>
                <a:off x="-2643484" y="3675296"/>
                <a:ext cx="120014" cy="120015"/>
              </a:xfrm>
              <a:custGeom>
                <a:avLst/>
                <a:gdLst>
                  <a:gd name="connsiteX0" fmla="*/ 0 w 120014"/>
                  <a:gd name="connsiteY0" fmla="*/ 120015 h 120015"/>
                  <a:gd name="connsiteX1" fmla="*/ 40958 w 120014"/>
                  <a:gd name="connsiteY1" fmla="*/ 69533 h 120015"/>
                  <a:gd name="connsiteX2" fmla="*/ 45720 w 120014"/>
                  <a:gd name="connsiteY2" fmla="*/ 60008 h 120015"/>
                  <a:gd name="connsiteX3" fmla="*/ 40958 w 120014"/>
                  <a:gd name="connsiteY3" fmla="*/ 50483 h 120015"/>
                  <a:gd name="connsiteX4" fmla="*/ 0 w 120014"/>
                  <a:gd name="connsiteY4" fmla="*/ 0 h 120015"/>
                  <a:gd name="connsiteX5" fmla="*/ 50483 w 120014"/>
                  <a:gd name="connsiteY5" fmla="*/ 40958 h 120015"/>
                  <a:gd name="connsiteX6" fmla="*/ 60008 w 120014"/>
                  <a:gd name="connsiteY6" fmla="*/ 45720 h 120015"/>
                  <a:gd name="connsiteX7" fmla="*/ 69533 w 120014"/>
                  <a:gd name="connsiteY7" fmla="*/ 40958 h 120015"/>
                  <a:gd name="connsiteX8" fmla="*/ 120015 w 120014"/>
                  <a:gd name="connsiteY8" fmla="*/ 0 h 120015"/>
                  <a:gd name="connsiteX9" fmla="*/ 79058 w 120014"/>
                  <a:gd name="connsiteY9" fmla="*/ 50483 h 120015"/>
                  <a:gd name="connsiteX10" fmla="*/ 74295 w 120014"/>
                  <a:gd name="connsiteY10" fmla="*/ 60008 h 120015"/>
                  <a:gd name="connsiteX11" fmla="*/ 79058 w 120014"/>
                  <a:gd name="connsiteY11" fmla="*/ 69533 h 120015"/>
                  <a:gd name="connsiteX12" fmla="*/ 120015 w 120014"/>
                  <a:gd name="connsiteY12" fmla="*/ 120015 h 120015"/>
                  <a:gd name="connsiteX13" fmla="*/ 69533 w 120014"/>
                  <a:gd name="connsiteY13" fmla="*/ 79058 h 120015"/>
                  <a:gd name="connsiteX14" fmla="*/ 60008 w 120014"/>
                  <a:gd name="connsiteY14" fmla="*/ 74295 h 120015"/>
                  <a:gd name="connsiteX15" fmla="*/ 50483 w 120014"/>
                  <a:gd name="connsiteY15" fmla="*/ 79058 h 120015"/>
                  <a:gd name="connsiteX16" fmla="*/ 0 w 120014"/>
                  <a:gd name="connsiteY16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014" h="120015">
                    <a:moveTo>
                      <a:pt x="0" y="120015"/>
                    </a:moveTo>
                    <a:cubicBezTo>
                      <a:pt x="31433" y="81915"/>
                      <a:pt x="37147" y="75247"/>
                      <a:pt x="40958" y="69533"/>
                    </a:cubicBezTo>
                    <a:cubicBezTo>
                      <a:pt x="43815" y="64770"/>
                      <a:pt x="45720" y="60960"/>
                      <a:pt x="45720" y="60008"/>
                    </a:cubicBezTo>
                    <a:cubicBezTo>
                      <a:pt x="45720" y="59055"/>
                      <a:pt x="43815" y="55245"/>
                      <a:pt x="40958" y="50483"/>
                    </a:cubicBezTo>
                    <a:cubicBezTo>
                      <a:pt x="37147" y="44768"/>
                      <a:pt x="31433" y="38100"/>
                      <a:pt x="0" y="0"/>
                    </a:cubicBezTo>
                    <a:cubicBezTo>
                      <a:pt x="38100" y="31433"/>
                      <a:pt x="44767" y="37147"/>
                      <a:pt x="50483" y="40958"/>
                    </a:cubicBezTo>
                    <a:cubicBezTo>
                      <a:pt x="55245" y="43815"/>
                      <a:pt x="59055" y="45720"/>
                      <a:pt x="60008" y="45720"/>
                    </a:cubicBezTo>
                    <a:cubicBezTo>
                      <a:pt x="60960" y="45720"/>
                      <a:pt x="64770" y="43815"/>
                      <a:pt x="69533" y="40958"/>
                    </a:cubicBezTo>
                    <a:cubicBezTo>
                      <a:pt x="75247" y="37147"/>
                      <a:pt x="81915" y="31433"/>
                      <a:pt x="120015" y="0"/>
                    </a:cubicBezTo>
                    <a:cubicBezTo>
                      <a:pt x="88583" y="38100"/>
                      <a:pt x="82867" y="44768"/>
                      <a:pt x="79058" y="50483"/>
                    </a:cubicBezTo>
                    <a:cubicBezTo>
                      <a:pt x="76200" y="55245"/>
                      <a:pt x="74295" y="59055"/>
                      <a:pt x="74295" y="60008"/>
                    </a:cubicBezTo>
                    <a:cubicBezTo>
                      <a:pt x="74295" y="60960"/>
                      <a:pt x="76200" y="64770"/>
                      <a:pt x="79058" y="69533"/>
                    </a:cubicBezTo>
                    <a:cubicBezTo>
                      <a:pt x="82867" y="75247"/>
                      <a:pt x="88583" y="81915"/>
                      <a:pt x="120015" y="120015"/>
                    </a:cubicBezTo>
                    <a:cubicBezTo>
                      <a:pt x="81915" y="88583"/>
                      <a:pt x="75247" y="82868"/>
                      <a:pt x="69533" y="79058"/>
                    </a:cubicBezTo>
                    <a:cubicBezTo>
                      <a:pt x="64770" y="76200"/>
                      <a:pt x="60960" y="74295"/>
                      <a:pt x="60008" y="74295"/>
                    </a:cubicBezTo>
                    <a:cubicBezTo>
                      <a:pt x="59055" y="74295"/>
                      <a:pt x="55245" y="76200"/>
                      <a:pt x="50483" y="79058"/>
                    </a:cubicBezTo>
                    <a:cubicBezTo>
                      <a:pt x="44767" y="82868"/>
                      <a:pt x="38100" y="88583"/>
                      <a:pt x="0" y="1200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1" name="请勿抄袭搬运！盗版必究！微信DAJU_PPT-3">
                <a:extLst>
                  <a:ext uri="{FF2B5EF4-FFF2-40B4-BE49-F238E27FC236}">
                    <a16:creationId xmlns:a16="http://schemas.microsoft.com/office/drawing/2014/main" id="{8B6D5E52-374A-4137-91A4-F09FDBA22BB2}"/>
                  </a:ext>
                </a:extLst>
              </p:cNvPr>
              <p:cNvSpPr/>
              <p:nvPr/>
            </p:nvSpPr>
            <p:spPr>
              <a:xfrm>
                <a:off x="-2612051" y="3436219"/>
                <a:ext cx="78104" cy="78104"/>
              </a:xfrm>
              <a:custGeom>
                <a:avLst/>
                <a:gdLst>
                  <a:gd name="connsiteX0" fmla="*/ 0 w 78104"/>
                  <a:gd name="connsiteY0" fmla="*/ 78105 h 78104"/>
                  <a:gd name="connsiteX1" fmla="*/ 26670 w 78104"/>
                  <a:gd name="connsiteY1" fmla="*/ 44767 h 78104"/>
                  <a:gd name="connsiteX2" fmla="*/ 29527 w 78104"/>
                  <a:gd name="connsiteY2" fmla="*/ 39052 h 78104"/>
                  <a:gd name="connsiteX3" fmla="*/ 26670 w 78104"/>
                  <a:gd name="connsiteY3" fmla="*/ 33338 h 78104"/>
                  <a:gd name="connsiteX4" fmla="*/ 0 w 78104"/>
                  <a:gd name="connsiteY4" fmla="*/ 0 h 78104"/>
                  <a:gd name="connsiteX5" fmla="*/ 33338 w 78104"/>
                  <a:gd name="connsiteY5" fmla="*/ 26670 h 78104"/>
                  <a:gd name="connsiteX6" fmla="*/ 39052 w 78104"/>
                  <a:gd name="connsiteY6" fmla="*/ 29527 h 78104"/>
                  <a:gd name="connsiteX7" fmla="*/ 44767 w 78104"/>
                  <a:gd name="connsiteY7" fmla="*/ 26670 h 78104"/>
                  <a:gd name="connsiteX8" fmla="*/ 78105 w 78104"/>
                  <a:gd name="connsiteY8" fmla="*/ 0 h 78104"/>
                  <a:gd name="connsiteX9" fmla="*/ 51435 w 78104"/>
                  <a:gd name="connsiteY9" fmla="*/ 33338 h 78104"/>
                  <a:gd name="connsiteX10" fmla="*/ 48577 w 78104"/>
                  <a:gd name="connsiteY10" fmla="*/ 39052 h 78104"/>
                  <a:gd name="connsiteX11" fmla="*/ 51435 w 78104"/>
                  <a:gd name="connsiteY11" fmla="*/ 44767 h 78104"/>
                  <a:gd name="connsiteX12" fmla="*/ 78105 w 78104"/>
                  <a:gd name="connsiteY12" fmla="*/ 78105 h 78104"/>
                  <a:gd name="connsiteX13" fmla="*/ 44767 w 78104"/>
                  <a:gd name="connsiteY13" fmla="*/ 51435 h 78104"/>
                  <a:gd name="connsiteX14" fmla="*/ 39052 w 78104"/>
                  <a:gd name="connsiteY14" fmla="*/ 48577 h 78104"/>
                  <a:gd name="connsiteX15" fmla="*/ 33338 w 78104"/>
                  <a:gd name="connsiteY15" fmla="*/ 51435 h 78104"/>
                  <a:gd name="connsiteX16" fmla="*/ 0 w 78104"/>
                  <a:gd name="connsiteY16" fmla="*/ 78105 h 7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104" h="78104">
                    <a:moveTo>
                      <a:pt x="0" y="78105"/>
                    </a:moveTo>
                    <a:cubicBezTo>
                      <a:pt x="20002" y="53340"/>
                      <a:pt x="23813" y="48577"/>
                      <a:pt x="26670" y="44767"/>
                    </a:cubicBezTo>
                    <a:cubicBezTo>
                      <a:pt x="28575" y="41910"/>
                      <a:pt x="29527" y="39052"/>
                      <a:pt x="29527" y="39052"/>
                    </a:cubicBezTo>
                    <a:cubicBezTo>
                      <a:pt x="29527" y="38100"/>
                      <a:pt x="28575" y="36195"/>
                      <a:pt x="26670" y="33338"/>
                    </a:cubicBezTo>
                    <a:cubicBezTo>
                      <a:pt x="23813" y="29527"/>
                      <a:pt x="20002" y="24765"/>
                      <a:pt x="0" y="0"/>
                    </a:cubicBezTo>
                    <a:cubicBezTo>
                      <a:pt x="24765" y="20002"/>
                      <a:pt x="29527" y="23813"/>
                      <a:pt x="33338" y="26670"/>
                    </a:cubicBezTo>
                    <a:cubicBezTo>
                      <a:pt x="36195" y="28575"/>
                      <a:pt x="39052" y="29527"/>
                      <a:pt x="39052" y="29527"/>
                    </a:cubicBezTo>
                    <a:cubicBezTo>
                      <a:pt x="40005" y="29527"/>
                      <a:pt x="41910" y="28575"/>
                      <a:pt x="44767" y="26670"/>
                    </a:cubicBezTo>
                    <a:cubicBezTo>
                      <a:pt x="48577" y="23813"/>
                      <a:pt x="53340" y="20002"/>
                      <a:pt x="78105" y="0"/>
                    </a:cubicBezTo>
                    <a:cubicBezTo>
                      <a:pt x="58102" y="24765"/>
                      <a:pt x="54292" y="29527"/>
                      <a:pt x="51435" y="33338"/>
                    </a:cubicBezTo>
                    <a:cubicBezTo>
                      <a:pt x="49530" y="36195"/>
                      <a:pt x="48577" y="39052"/>
                      <a:pt x="48577" y="39052"/>
                    </a:cubicBezTo>
                    <a:cubicBezTo>
                      <a:pt x="48577" y="40005"/>
                      <a:pt x="49530" y="41910"/>
                      <a:pt x="51435" y="44767"/>
                    </a:cubicBezTo>
                    <a:cubicBezTo>
                      <a:pt x="54292" y="48577"/>
                      <a:pt x="58102" y="53340"/>
                      <a:pt x="78105" y="78105"/>
                    </a:cubicBezTo>
                    <a:cubicBezTo>
                      <a:pt x="53340" y="58102"/>
                      <a:pt x="48577" y="54292"/>
                      <a:pt x="44767" y="51435"/>
                    </a:cubicBezTo>
                    <a:cubicBezTo>
                      <a:pt x="41910" y="49530"/>
                      <a:pt x="39052" y="48577"/>
                      <a:pt x="39052" y="48577"/>
                    </a:cubicBezTo>
                    <a:cubicBezTo>
                      <a:pt x="38100" y="48577"/>
                      <a:pt x="36195" y="49530"/>
                      <a:pt x="33338" y="51435"/>
                    </a:cubicBezTo>
                    <a:cubicBezTo>
                      <a:pt x="29527" y="53340"/>
                      <a:pt x="24765" y="57150"/>
                      <a:pt x="0" y="781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2" name="请勿抄袭搬运！盗版必究！微信DAJU_PPT-4">
                <a:extLst>
                  <a:ext uri="{FF2B5EF4-FFF2-40B4-BE49-F238E27FC236}">
                    <a16:creationId xmlns:a16="http://schemas.microsoft.com/office/drawing/2014/main" id="{7B317302-35EF-48CB-A4DF-2229381BD413}"/>
                  </a:ext>
                </a:extLst>
              </p:cNvPr>
              <p:cNvSpPr/>
              <p:nvPr/>
            </p:nvSpPr>
            <p:spPr>
              <a:xfrm>
                <a:off x="-2350114" y="3423837"/>
                <a:ext cx="70484" cy="70484"/>
              </a:xfrm>
              <a:custGeom>
                <a:avLst/>
                <a:gdLst>
                  <a:gd name="connsiteX0" fmla="*/ 0 w 70484"/>
                  <a:gd name="connsiteY0" fmla="*/ 70485 h 70484"/>
                  <a:gd name="connsiteX1" fmla="*/ 23813 w 70484"/>
                  <a:gd name="connsiteY1" fmla="*/ 40958 h 70484"/>
                  <a:gd name="connsiteX2" fmla="*/ 26670 w 70484"/>
                  <a:gd name="connsiteY2" fmla="*/ 35242 h 70484"/>
                  <a:gd name="connsiteX3" fmla="*/ 23813 w 70484"/>
                  <a:gd name="connsiteY3" fmla="*/ 29528 h 70484"/>
                  <a:gd name="connsiteX4" fmla="*/ 0 w 70484"/>
                  <a:gd name="connsiteY4" fmla="*/ 0 h 70484"/>
                  <a:gd name="connsiteX5" fmla="*/ 29527 w 70484"/>
                  <a:gd name="connsiteY5" fmla="*/ 23813 h 70484"/>
                  <a:gd name="connsiteX6" fmla="*/ 35242 w 70484"/>
                  <a:gd name="connsiteY6" fmla="*/ 26670 h 70484"/>
                  <a:gd name="connsiteX7" fmla="*/ 40957 w 70484"/>
                  <a:gd name="connsiteY7" fmla="*/ 23813 h 70484"/>
                  <a:gd name="connsiteX8" fmla="*/ 70485 w 70484"/>
                  <a:gd name="connsiteY8" fmla="*/ 0 h 70484"/>
                  <a:gd name="connsiteX9" fmla="*/ 46672 w 70484"/>
                  <a:gd name="connsiteY9" fmla="*/ 29528 h 70484"/>
                  <a:gd name="connsiteX10" fmla="*/ 43815 w 70484"/>
                  <a:gd name="connsiteY10" fmla="*/ 35242 h 70484"/>
                  <a:gd name="connsiteX11" fmla="*/ 46672 w 70484"/>
                  <a:gd name="connsiteY11" fmla="*/ 40958 h 70484"/>
                  <a:gd name="connsiteX12" fmla="*/ 70485 w 70484"/>
                  <a:gd name="connsiteY12" fmla="*/ 70485 h 70484"/>
                  <a:gd name="connsiteX13" fmla="*/ 40957 w 70484"/>
                  <a:gd name="connsiteY13" fmla="*/ 46672 h 70484"/>
                  <a:gd name="connsiteX14" fmla="*/ 35242 w 70484"/>
                  <a:gd name="connsiteY14" fmla="*/ 43815 h 70484"/>
                  <a:gd name="connsiteX15" fmla="*/ 29527 w 70484"/>
                  <a:gd name="connsiteY15" fmla="*/ 46672 h 70484"/>
                  <a:gd name="connsiteX16" fmla="*/ 0 w 70484"/>
                  <a:gd name="connsiteY16" fmla="*/ 70485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4" h="70484">
                    <a:moveTo>
                      <a:pt x="0" y="70485"/>
                    </a:moveTo>
                    <a:cubicBezTo>
                      <a:pt x="18097" y="48578"/>
                      <a:pt x="21907" y="43815"/>
                      <a:pt x="23813" y="40958"/>
                    </a:cubicBezTo>
                    <a:cubicBezTo>
                      <a:pt x="25717" y="38100"/>
                      <a:pt x="26670" y="36195"/>
                      <a:pt x="26670" y="35242"/>
                    </a:cubicBezTo>
                    <a:cubicBezTo>
                      <a:pt x="26670" y="34290"/>
                      <a:pt x="25717" y="32385"/>
                      <a:pt x="23813" y="29528"/>
                    </a:cubicBezTo>
                    <a:cubicBezTo>
                      <a:pt x="20955" y="25717"/>
                      <a:pt x="18097" y="21908"/>
                      <a:pt x="0" y="0"/>
                    </a:cubicBezTo>
                    <a:cubicBezTo>
                      <a:pt x="21907" y="18097"/>
                      <a:pt x="26670" y="21908"/>
                      <a:pt x="29527" y="23813"/>
                    </a:cubicBezTo>
                    <a:cubicBezTo>
                      <a:pt x="32385" y="25717"/>
                      <a:pt x="34290" y="26670"/>
                      <a:pt x="35242" y="26670"/>
                    </a:cubicBezTo>
                    <a:cubicBezTo>
                      <a:pt x="36195" y="26670"/>
                      <a:pt x="38100" y="25717"/>
                      <a:pt x="40957" y="23813"/>
                    </a:cubicBezTo>
                    <a:cubicBezTo>
                      <a:pt x="44767" y="20955"/>
                      <a:pt x="48577" y="18097"/>
                      <a:pt x="70485" y="0"/>
                    </a:cubicBezTo>
                    <a:cubicBezTo>
                      <a:pt x="52388" y="21908"/>
                      <a:pt x="48577" y="26670"/>
                      <a:pt x="46672" y="29528"/>
                    </a:cubicBezTo>
                    <a:cubicBezTo>
                      <a:pt x="44767" y="32385"/>
                      <a:pt x="43815" y="34290"/>
                      <a:pt x="43815" y="35242"/>
                    </a:cubicBezTo>
                    <a:cubicBezTo>
                      <a:pt x="43815" y="36195"/>
                      <a:pt x="44767" y="38100"/>
                      <a:pt x="46672" y="40958"/>
                    </a:cubicBezTo>
                    <a:cubicBezTo>
                      <a:pt x="49530" y="44767"/>
                      <a:pt x="52388" y="48578"/>
                      <a:pt x="70485" y="70485"/>
                    </a:cubicBezTo>
                    <a:cubicBezTo>
                      <a:pt x="48577" y="52388"/>
                      <a:pt x="43815" y="48578"/>
                      <a:pt x="40957" y="46672"/>
                    </a:cubicBezTo>
                    <a:cubicBezTo>
                      <a:pt x="38100" y="44767"/>
                      <a:pt x="36195" y="43815"/>
                      <a:pt x="35242" y="43815"/>
                    </a:cubicBezTo>
                    <a:cubicBezTo>
                      <a:pt x="34290" y="43815"/>
                      <a:pt x="32385" y="44767"/>
                      <a:pt x="29527" y="46672"/>
                    </a:cubicBezTo>
                    <a:cubicBezTo>
                      <a:pt x="26670" y="48578"/>
                      <a:pt x="21907" y="52388"/>
                      <a:pt x="0" y="7048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3" name="请勿抄袭搬运！盗版必究！微信DAJU_PPT-5">
                <a:extLst>
                  <a:ext uri="{FF2B5EF4-FFF2-40B4-BE49-F238E27FC236}">
                    <a16:creationId xmlns:a16="http://schemas.microsoft.com/office/drawing/2014/main" id="{FAADD3BE-6B8B-4DF8-9878-354D509FB6A7}"/>
                  </a:ext>
                </a:extLst>
              </p:cNvPr>
              <p:cNvSpPr/>
              <p:nvPr/>
            </p:nvSpPr>
            <p:spPr>
              <a:xfrm>
                <a:off x="-2563474" y="3347637"/>
                <a:ext cx="43815" cy="43815"/>
              </a:xfrm>
              <a:custGeom>
                <a:avLst/>
                <a:gdLst>
                  <a:gd name="connsiteX0" fmla="*/ 0 w 43815"/>
                  <a:gd name="connsiteY0" fmla="*/ 43815 h 43815"/>
                  <a:gd name="connsiteX1" fmla="*/ 15240 w 43815"/>
                  <a:gd name="connsiteY1" fmla="*/ 25717 h 43815"/>
                  <a:gd name="connsiteX2" fmla="*/ 17145 w 43815"/>
                  <a:gd name="connsiteY2" fmla="*/ 21908 h 43815"/>
                  <a:gd name="connsiteX3" fmla="*/ 15240 w 43815"/>
                  <a:gd name="connsiteY3" fmla="*/ 18097 h 43815"/>
                  <a:gd name="connsiteX4" fmla="*/ 0 w 43815"/>
                  <a:gd name="connsiteY4" fmla="*/ 0 h 43815"/>
                  <a:gd name="connsiteX5" fmla="*/ 18098 w 43815"/>
                  <a:gd name="connsiteY5" fmla="*/ 15240 h 43815"/>
                  <a:gd name="connsiteX6" fmla="*/ 21908 w 43815"/>
                  <a:gd name="connsiteY6" fmla="*/ 17145 h 43815"/>
                  <a:gd name="connsiteX7" fmla="*/ 25717 w 43815"/>
                  <a:gd name="connsiteY7" fmla="*/ 15240 h 43815"/>
                  <a:gd name="connsiteX8" fmla="*/ 43815 w 43815"/>
                  <a:gd name="connsiteY8" fmla="*/ 0 h 43815"/>
                  <a:gd name="connsiteX9" fmla="*/ 28575 w 43815"/>
                  <a:gd name="connsiteY9" fmla="*/ 18097 h 43815"/>
                  <a:gd name="connsiteX10" fmla="*/ 26670 w 43815"/>
                  <a:gd name="connsiteY10" fmla="*/ 21908 h 43815"/>
                  <a:gd name="connsiteX11" fmla="*/ 28575 w 43815"/>
                  <a:gd name="connsiteY11" fmla="*/ 25717 h 43815"/>
                  <a:gd name="connsiteX12" fmla="*/ 43815 w 43815"/>
                  <a:gd name="connsiteY12" fmla="*/ 43815 h 43815"/>
                  <a:gd name="connsiteX13" fmla="*/ 25717 w 43815"/>
                  <a:gd name="connsiteY13" fmla="*/ 28575 h 43815"/>
                  <a:gd name="connsiteX14" fmla="*/ 21908 w 43815"/>
                  <a:gd name="connsiteY14" fmla="*/ 26670 h 43815"/>
                  <a:gd name="connsiteX15" fmla="*/ 18098 w 43815"/>
                  <a:gd name="connsiteY15" fmla="*/ 28575 h 43815"/>
                  <a:gd name="connsiteX16" fmla="*/ 0 w 43815"/>
                  <a:gd name="connsiteY16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815" h="43815">
                    <a:moveTo>
                      <a:pt x="0" y="43815"/>
                    </a:moveTo>
                    <a:cubicBezTo>
                      <a:pt x="11430" y="30480"/>
                      <a:pt x="13335" y="27622"/>
                      <a:pt x="15240" y="25717"/>
                    </a:cubicBezTo>
                    <a:cubicBezTo>
                      <a:pt x="16192" y="23813"/>
                      <a:pt x="17145" y="22860"/>
                      <a:pt x="17145" y="21908"/>
                    </a:cubicBezTo>
                    <a:cubicBezTo>
                      <a:pt x="17145" y="21908"/>
                      <a:pt x="16192" y="20003"/>
                      <a:pt x="15240" y="18097"/>
                    </a:cubicBezTo>
                    <a:cubicBezTo>
                      <a:pt x="13335" y="16192"/>
                      <a:pt x="11430" y="13335"/>
                      <a:pt x="0" y="0"/>
                    </a:cubicBezTo>
                    <a:cubicBezTo>
                      <a:pt x="13335" y="11430"/>
                      <a:pt x="16192" y="13335"/>
                      <a:pt x="18098" y="15240"/>
                    </a:cubicBezTo>
                    <a:cubicBezTo>
                      <a:pt x="20003" y="16192"/>
                      <a:pt x="20955" y="17145"/>
                      <a:pt x="21908" y="17145"/>
                    </a:cubicBezTo>
                    <a:cubicBezTo>
                      <a:pt x="21908" y="17145"/>
                      <a:pt x="23813" y="16192"/>
                      <a:pt x="25717" y="15240"/>
                    </a:cubicBezTo>
                    <a:cubicBezTo>
                      <a:pt x="27623" y="13335"/>
                      <a:pt x="30480" y="11430"/>
                      <a:pt x="43815" y="0"/>
                    </a:cubicBezTo>
                    <a:cubicBezTo>
                      <a:pt x="32385" y="13335"/>
                      <a:pt x="30480" y="16192"/>
                      <a:pt x="28575" y="18097"/>
                    </a:cubicBezTo>
                    <a:cubicBezTo>
                      <a:pt x="27623" y="20003"/>
                      <a:pt x="26670" y="20955"/>
                      <a:pt x="26670" y="21908"/>
                    </a:cubicBezTo>
                    <a:cubicBezTo>
                      <a:pt x="26670" y="21908"/>
                      <a:pt x="27623" y="23813"/>
                      <a:pt x="28575" y="25717"/>
                    </a:cubicBezTo>
                    <a:cubicBezTo>
                      <a:pt x="30480" y="27622"/>
                      <a:pt x="32385" y="30480"/>
                      <a:pt x="43815" y="43815"/>
                    </a:cubicBezTo>
                    <a:cubicBezTo>
                      <a:pt x="30480" y="32385"/>
                      <a:pt x="27623" y="30480"/>
                      <a:pt x="25717" y="28575"/>
                    </a:cubicBezTo>
                    <a:cubicBezTo>
                      <a:pt x="23813" y="27622"/>
                      <a:pt x="22860" y="26670"/>
                      <a:pt x="21908" y="26670"/>
                    </a:cubicBezTo>
                    <a:cubicBezTo>
                      <a:pt x="21908" y="26670"/>
                      <a:pt x="20003" y="27622"/>
                      <a:pt x="18098" y="28575"/>
                    </a:cubicBezTo>
                    <a:cubicBezTo>
                      <a:pt x="16192" y="30480"/>
                      <a:pt x="14288" y="32385"/>
                      <a:pt x="0" y="438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4" name="请勿抄袭搬运！盗版必究！微信DAJU_PPT-6">
                <a:extLst>
                  <a:ext uri="{FF2B5EF4-FFF2-40B4-BE49-F238E27FC236}">
                    <a16:creationId xmlns:a16="http://schemas.microsoft.com/office/drawing/2014/main" id="{90EEEDD3-4FF9-4C95-9483-3D7D8F0D86C7}"/>
                  </a:ext>
                </a:extLst>
              </p:cNvPr>
              <p:cNvSpPr/>
              <p:nvPr/>
            </p:nvSpPr>
            <p:spPr>
              <a:xfrm>
                <a:off x="-2365354" y="3760069"/>
                <a:ext cx="70484" cy="70485"/>
              </a:xfrm>
              <a:custGeom>
                <a:avLst/>
                <a:gdLst>
                  <a:gd name="connsiteX0" fmla="*/ 0 w 70484"/>
                  <a:gd name="connsiteY0" fmla="*/ 70485 h 70485"/>
                  <a:gd name="connsiteX1" fmla="*/ 23813 w 70484"/>
                  <a:gd name="connsiteY1" fmla="*/ 40958 h 70485"/>
                  <a:gd name="connsiteX2" fmla="*/ 26670 w 70484"/>
                  <a:gd name="connsiteY2" fmla="*/ 35243 h 70485"/>
                  <a:gd name="connsiteX3" fmla="*/ 23813 w 70484"/>
                  <a:gd name="connsiteY3" fmla="*/ 29528 h 70485"/>
                  <a:gd name="connsiteX4" fmla="*/ 0 w 70484"/>
                  <a:gd name="connsiteY4" fmla="*/ 0 h 70485"/>
                  <a:gd name="connsiteX5" fmla="*/ 29528 w 70484"/>
                  <a:gd name="connsiteY5" fmla="*/ 23813 h 70485"/>
                  <a:gd name="connsiteX6" fmla="*/ 35242 w 70484"/>
                  <a:gd name="connsiteY6" fmla="*/ 26670 h 70485"/>
                  <a:gd name="connsiteX7" fmla="*/ 40958 w 70484"/>
                  <a:gd name="connsiteY7" fmla="*/ 23813 h 70485"/>
                  <a:gd name="connsiteX8" fmla="*/ 70485 w 70484"/>
                  <a:gd name="connsiteY8" fmla="*/ 0 h 70485"/>
                  <a:gd name="connsiteX9" fmla="*/ 46672 w 70484"/>
                  <a:gd name="connsiteY9" fmla="*/ 29528 h 70485"/>
                  <a:gd name="connsiteX10" fmla="*/ 43815 w 70484"/>
                  <a:gd name="connsiteY10" fmla="*/ 35243 h 70485"/>
                  <a:gd name="connsiteX11" fmla="*/ 46672 w 70484"/>
                  <a:gd name="connsiteY11" fmla="*/ 40958 h 70485"/>
                  <a:gd name="connsiteX12" fmla="*/ 70485 w 70484"/>
                  <a:gd name="connsiteY12" fmla="*/ 70485 h 70485"/>
                  <a:gd name="connsiteX13" fmla="*/ 40958 w 70484"/>
                  <a:gd name="connsiteY13" fmla="*/ 46673 h 70485"/>
                  <a:gd name="connsiteX14" fmla="*/ 35242 w 70484"/>
                  <a:gd name="connsiteY14" fmla="*/ 43815 h 70485"/>
                  <a:gd name="connsiteX15" fmla="*/ 29528 w 70484"/>
                  <a:gd name="connsiteY15" fmla="*/ 46673 h 70485"/>
                  <a:gd name="connsiteX16" fmla="*/ 0 w 70484"/>
                  <a:gd name="connsiteY16" fmla="*/ 70485 h 7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4" h="70485">
                    <a:moveTo>
                      <a:pt x="0" y="70485"/>
                    </a:moveTo>
                    <a:cubicBezTo>
                      <a:pt x="18097" y="48578"/>
                      <a:pt x="21908" y="43815"/>
                      <a:pt x="23813" y="40958"/>
                    </a:cubicBezTo>
                    <a:cubicBezTo>
                      <a:pt x="25717" y="38100"/>
                      <a:pt x="26670" y="36195"/>
                      <a:pt x="26670" y="35243"/>
                    </a:cubicBezTo>
                    <a:cubicBezTo>
                      <a:pt x="26670" y="34290"/>
                      <a:pt x="25717" y="32385"/>
                      <a:pt x="23813" y="29528"/>
                    </a:cubicBezTo>
                    <a:cubicBezTo>
                      <a:pt x="20955" y="25718"/>
                      <a:pt x="18097" y="21908"/>
                      <a:pt x="0" y="0"/>
                    </a:cubicBezTo>
                    <a:cubicBezTo>
                      <a:pt x="21908" y="18098"/>
                      <a:pt x="26670" y="21908"/>
                      <a:pt x="29528" y="23813"/>
                    </a:cubicBezTo>
                    <a:cubicBezTo>
                      <a:pt x="32385" y="25718"/>
                      <a:pt x="34290" y="26670"/>
                      <a:pt x="35242" y="26670"/>
                    </a:cubicBezTo>
                    <a:cubicBezTo>
                      <a:pt x="36195" y="26670"/>
                      <a:pt x="38100" y="25718"/>
                      <a:pt x="40958" y="23813"/>
                    </a:cubicBezTo>
                    <a:cubicBezTo>
                      <a:pt x="44767" y="20955"/>
                      <a:pt x="48578" y="18098"/>
                      <a:pt x="70485" y="0"/>
                    </a:cubicBezTo>
                    <a:cubicBezTo>
                      <a:pt x="52388" y="21908"/>
                      <a:pt x="48578" y="26670"/>
                      <a:pt x="46672" y="29528"/>
                    </a:cubicBezTo>
                    <a:cubicBezTo>
                      <a:pt x="44767" y="32385"/>
                      <a:pt x="43815" y="34290"/>
                      <a:pt x="43815" y="35243"/>
                    </a:cubicBezTo>
                    <a:cubicBezTo>
                      <a:pt x="43815" y="36195"/>
                      <a:pt x="44767" y="38100"/>
                      <a:pt x="46672" y="40958"/>
                    </a:cubicBezTo>
                    <a:cubicBezTo>
                      <a:pt x="49530" y="44768"/>
                      <a:pt x="52388" y="48578"/>
                      <a:pt x="70485" y="70485"/>
                    </a:cubicBezTo>
                    <a:cubicBezTo>
                      <a:pt x="48578" y="52388"/>
                      <a:pt x="43815" y="48578"/>
                      <a:pt x="40958" y="46673"/>
                    </a:cubicBezTo>
                    <a:cubicBezTo>
                      <a:pt x="38100" y="44768"/>
                      <a:pt x="36195" y="43815"/>
                      <a:pt x="35242" y="43815"/>
                    </a:cubicBezTo>
                    <a:cubicBezTo>
                      <a:pt x="34290" y="43815"/>
                      <a:pt x="32385" y="44768"/>
                      <a:pt x="29528" y="46673"/>
                    </a:cubicBezTo>
                    <a:cubicBezTo>
                      <a:pt x="25717" y="48578"/>
                      <a:pt x="21908" y="52388"/>
                      <a:pt x="0" y="7048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5" name="请勿抄袭搬运！盗版必究！微信DAJU_PPT-7">
                <a:extLst>
                  <a:ext uri="{FF2B5EF4-FFF2-40B4-BE49-F238E27FC236}">
                    <a16:creationId xmlns:a16="http://schemas.microsoft.com/office/drawing/2014/main" id="{EAEAF3A3-57E5-46A9-9199-3B3BB3EEA2B8}"/>
                  </a:ext>
                </a:extLst>
              </p:cNvPr>
              <p:cNvSpPr/>
              <p:nvPr/>
            </p:nvSpPr>
            <p:spPr>
              <a:xfrm>
                <a:off x="-2363449" y="3656246"/>
                <a:ext cx="129540" cy="129540"/>
              </a:xfrm>
              <a:custGeom>
                <a:avLst/>
                <a:gdLst>
                  <a:gd name="connsiteX0" fmla="*/ 0 w 129540"/>
                  <a:gd name="connsiteY0" fmla="*/ 129540 h 129540"/>
                  <a:gd name="connsiteX1" fmla="*/ 44767 w 129540"/>
                  <a:gd name="connsiteY1" fmla="*/ 75247 h 129540"/>
                  <a:gd name="connsiteX2" fmla="*/ 49530 w 129540"/>
                  <a:gd name="connsiteY2" fmla="*/ 64770 h 129540"/>
                  <a:gd name="connsiteX3" fmla="*/ 44767 w 129540"/>
                  <a:gd name="connsiteY3" fmla="*/ 54293 h 129540"/>
                  <a:gd name="connsiteX4" fmla="*/ 0 w 129540"/>
                  <a:gd name="connsiteY4" fmla="*/ 0 h 129540"/>
                  <a:gd name="connsiteX5" fmla="*/ 54292 w 129540"/>
                  <a:gd name="connsiteY5" fmla="*/ 44768 h 129540"/>
                  <a:gd name="connsiteX6" fmla="*/ 64770 w 129540"/>
                  <a:gd name="connsiteY6" fmla="*/ 49530 h 129540"/>
                  <a:gd name="connsiteX7" fmla="*/ 75248 w 129540"/>
                  <a:gd name="connsiteY7" fmla="*/ 44768 h 129540"/>
                  <a:gd name="connsiteX8" fmla="*/ 129540 w 129540"/>
                  <a:gd name="connsiteY8" fmla="*/ 0 h 129540"/>
                  <a:gd name="connsiteX9" fmla="*/ 84773 w 129540"/>
                  <a:gd name="connsiteY9" fmla="*/ 54293 h 129540"/>
                  <a:gd name="connsiteX10" fmla="*/ 80010 w 129540"/>
                  <a:gd name="connsiteY10" fmla="*/ 64770 h 129540"/>
                  <a:gd name="connsiteX11" fmla="*/ 84773 w 129540"/>
                  <a:gd name="connsiteY11" fmla="*/ 75247 h 129540"/>
                  <a:gd name="connsiteX12" fmla="*/ 129540 w 129540"/>
                  <a:gd name="connsiteY12" fmla="*/ 129540 h 129540"/>
                  <a:gd name="connsiteX13" fmla="*/ 75248 w 129540"/>
                  <a:gd name="connsiteY13" fmla="*/ 84772 h 129540"/>
                  <a:gd name="connsiteX14" fmla="*/ 64770 w 129540"/>
                  <a:gd name="connsiteY14" fmla="*/ 80010 h 129540"/>
                  <a:gd name="connsiteX15" fmla="*/ 54292 w 129540"/>
                  <a:gd name="connsiteY15" fmla="*/ 84772 h 129540"/>
                  <a:gd name="connsiteX16" fmla="*/ 0 w 129540"/>
                  <a:gd name="connsiteY16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540" h="129540">
                    <a:moveTo>
                      <a:pt x="0" y="129540"/>
                    </a:moveTo>
                    <a:cubicBezTo>
                      <a:pt x="34290" y="88583"/>
                      <a:pt x="40005" y="80963"/>
                      <a:pt x="44767" y="75247"/>
                    </a:cubicBezTo>
                    <a:cubicBezTo>
                      <a:pt x="48578" y="70485"/>
                      <a:pt x="50483" y="66675"/>
                      <a:pt x="49530" y="64770"/>
                    </a:cubicBezTo>
                    <a:cubicBezTo>
                      <a:pt x="49530" y="63818"/>
                      <a:pt x="47625" y="59055"/>
                      <a:pt x="44767" y="54293"/>
                    </a:cubicBezTo>
                    <a:cubicBezTo>
                      <a:pt x="40005" y="47625"/>
                      <a:pt x="34290" y="40958"/>
                      <a:pt x="0" y="0"/>
                    </a:cubicBezTo>
                    <a:cubicBezTo>
                      <a:pt x="40958" y="34290"/>
                      <a:pt x="48578" y="40005"/>
                      <a:pt x="54292" y="44768"/>
                    </a:cubicBezTo>
                    <a:cubicBezTo>
                      <a:pt x="59055" y="48578"/>
                      <a:pt x="62865" y="50483"/>
                      <a:pt x="64770" y="49530"/>
                    </a:cubicBezTo>
                    <a:cubicBezTo>
                      <a:pt x="65723" y="49530"/>
                      <a:pt x="70485" y="47625"/>
                      <a:pt x="75248" y="44768"/>
                    </a:cubicBezTo>
                    <a:cubicBezTo>
                      <a:pt x="81915" y="40005"/>
                      <a:pt x="88583" y="34290"/>
                      <a:pt x="129540" y="0"/>
                    </a:cubicBezTo>
                    <a:cubicBezTo>
                      <a:pt x="95250" y="40958"/>
                      <a:pt x="89535" y="48578"/>
                      <a:pt x="84773" y="54293"/>
                    </a:cubicBezTo>
                    <a:cubicBezTo>
                      <a:pt x="80963" y="59055"/>
                      <a:pt x="79058" y="62865"/>
                      <a:pt x="80010" y="64770"/>
                    </a:cubicBezTo>
                    <a:cubicBezTo>
                      <a:pt x="80010" y="65722"/>
                      <a:pt x="81915" y="70485"/>
                      <a:pt x="84773" y="75247"/>
                    </a:cubicBezTo>
                    <a:cubicBezTo>
                      <a:pt x="89535" y="81915"/>
                      <a:pt x="95250" y="88583"/>
                      <a:pt x="129540" y="129540"/>
                    </a:cubicBezTo>
                    <a:cubicBezTo>
                      <a:pt x="88583" y="95250"/>
                      <a:pt x="80963" y="89535"/>
                      <a:pt x="75248" y="84772"/>
                    </a:cubicBezTo>
                    <a:cubicBezTo>
                      <a:pt x="70485" y="80963"/>
                      <a:pt x="66675" y="79058"/>
                      <a:pt x="64770" y="80010"/>
                    </a:cubicBezTo>
                    <a:cubicBezTo>
                      <a:pt x="63817" y="80010"/>
                      <a:pt x="59055" y="81915"/>
                      <a:pt x="54292" y="84772"/>
                    </a:cubicBezTo>
                    <a:cubicBezTo>
                      <a:pt x="47625" y="89535"/>
                      <a:pt x="40005" y="95250"/>
                      <a:pt x="0" y="1295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6" name="图形 2">
              <a:extLst>
                <a:ext uri="{FF2B5EF4-FFF2-40B4-BE49-F238E27FC236}">
                  <a16:creationId xmlns:a16="http://schemas.microsoft.com/office/drawing/2014/main" id="{221D0155-3420-4178-8ECF-638704868203}"/>
                </a:ext>
              </a:extLst>
            </p:cNvPr>
            <p:cNvGrpSpPr/>
            <p:nvPr/>
          </p:nvGrpSpPr>
          <p:grpSpPr>
            <a:xfrm>
              <a:off x="10713520" y="2243685"/>
              <a:ext cx="621030" cy="621029"/>
              <a:chOff x="-1249" y="3260007"/>
              <a:chExt cx="621030" cy="621029"/>
            </a:xfrm>
            <a:solidFill>
              <a:srgbClr val="F8CA42"/>
            </a:solidFill>
          </p:grpSpPr>
          <p:sp>
            <p:nvSpPr>
              <p:cNvPr id="1222" name="请勿抄袭搬运！盗版必究！微信DAJU_PPT-8">
                <a:extLst>
                  <a:ext uri="{FF2B5EF4-FFF2-40B4-BE49-F238E27FC236}">
                    <a16:creationId xmlns:a16="http://schemas.microsoft.com/office/drawing/2014/main" id="{9C371E16-FE11-46E0-BFED-E9B9AB7B2681}"/>
                  </a:ext>
                </a:extLst>
              </p:cNvPr>
              <p:cNvSpPr/>
              <p:nvPr/>
            </p:nvSpPr>
            <p:spPr>
              <a:xfrm>
                <a:off x="-1249" y="3260007"/>
                <a:ext cx="621030" cy="621029"/>
              </a:xfrm>
              <a:custGeom>
                <a:avLst/>
                <a:gdLst>
                  <a:gd name="connsiteX0" fmla="*/ 368618 w 621030"/>
                  <a:gd name="connsiteY0" fmla="*/ 368617 h 621029"/>
                  <a:gd name="connsiteX1" fmla="*/ 621030 w 621030"/>
                  <a:gd name="connsiteY1" fmla="*/ 310515 h 621029"/>
                  <a:gd name="connsiteX2" fmla="*/ 368618 w 621030"/>
                  <a:gd name="connsiteY2" fmla="*/ 252413 h 621029"/>
                  <a:gd name="connsiteX3" fmla="*/ 310515 w 621030"/>
                  <a:gd name="connsiteY3" fmla="*/ 0 h 621029"/>
                  <a:gd name="connsiteX4" fmla="*/ 252413 w 621030"/>
                  <a:gd name="connsiteY4" fmla="*/ 252413 h 621029"/>
                  <a:gd name="connsiteX5" fmla="*/ 0 w 621030"/>
                  <a:gd name="connsiteY5" fmla="*/ 310515 h 621029"/>
                  <a:gd name="connsiteX6" fmla="*/ 252413 w 621030"/>
                  <a:gd name="connsiteY6" fmla="*/ 368617 h 621029"/>
                  <a:gd name="connsiteX7" fmla="*/ 310515 w 621030"/>
                  <a:gd name="connsiteY7" fmla="*/ 621030 h 621029"/>
                  <a:gd name="connsiteX8" fmla="*/ 368618 w 621030"/>
                  <a:gd name="connsiteY8" fmla="*/ 368617 h 621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1030" h="621029">
                    <a:moveTo>
                      <a:pt x="368618" y="368617"/>
                    </a:moveTo>
                    <a:cubicBezTo>
                      <a:pt x="416243" y="320992"/>
                      <a:pt x="621030" y="310515"/>
                      <a:pt x="621030" y="310515"/>
                    </a:cubicBezTo>
                    <a:cubicBezTo>
                      <a:pt x="621030" y="310515"/>
                      <a:pt x="408622" y="292417"/>
                      <a:pt x="368618" y="252413"/>
                    </a:cubicBezTo>
                    <a:cubicBezTo>
                      <a:pt x="328613" y="212408"/>
                      <a:pt x="310515" y="0"/>
                      <a:pt x="310515" y="0"/>
                    </a:cubicBezTo>
                    <a:cubicBezTo>
                      <a:pt x="310515" y="0"/>
                      <a:pt x="296227" y="208597"/>
                      <a:pt x="252413" y="252413"/>
                    </a:cubicBezTo>
                    <a:cubicBezTo>
                      <a:pt x="208597" y="296227"/>
                      <a:pt x="0" y="310515"/>
                      <a:pt x="0" y="310515"/>
                    </a:cubicBezTo>
                    <a:cubicBezTo>
                      <a:pt x="0" y="310515"/>
                      <a:pt x="208597" y="324802"/>
                      <a:pt x="252413" y="368617"/>
                    </a:cubicBezTo>
                    <a:cubicBezTo>
                      <a:pt x="296227" y="412433"/>
                      <a:pt x="310515" y="621030"/>
                      <a:pt x="310515" y="621030"/>
                    </a:cubicBezTo>
                    <a:cubicBezTo>
                      <a:pt x="310515" y="621030"/>
                      <a:pt x="320993" y="415290"/>
                      <a:pt x="368618" y="36861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3" name="请勿抄袭搬运！盗版必究！微信DAJU_PPT-9">
                <a:extLst>
                  <a:ext uri="{FF2B5EF4-FFF2-40B4-BE49-F238E27FC236}">
                    <a16:creationId xmlns:a16="http://schemas.microsoft.com/office/drawing/2014/main" id="{C535E653-1F49-4E75-907B-7D77C4CC1D49}"/>
                  </a:ext>
                </a:extLst>
              </p:cNvPr>
              <p:cNvSpPr/>
              <p:nvPr/>
            </p:nvSpPr>
            <p:spPr>
              <a:xfrm>
                <a:off x="124480" y="3652437"/>
                <a:ext cx="127634" cy="127634"/>
              </a:xfrm>
              <a:custGeom>
                <a:avLst/>
                <a:gdLst>
                  <a:gd name="connsiteX0" fmla="*/ 63818 w 127634"/>
                  <a:gd name="connsiteY0" fmla="*/ 87630 h 127634"/>
                  <a:gd name="connsiteX1" fmla="*/ 127635 w 127634"/>
                  <a:gd name="connsiteY1" fmla="*/ 127635 h 127634"/>
                  <a:gd name="connsiteX2" fmla="*/ 87630 w 127634"/>
                  <a:gd name="connsiteY2" fmla="*/ 63818 h 127634"/>
                  <a:gd name="connsiteX3" fmla="*/ 127635 w 127634"/>
                  <a:gd name="connsiteY3" fmla="*/ 0 h 127634"/>
                  <a:gd name="connsiteX4" fmla="*/ 63818 w 127634"/>
                  <a:gd name="connsiteY4" fmla="*/ 40005 h 127634"/>
                  <a:gd name="connsiteX5" fmla="*/ 0 w 127634"/>
                  <a:gd name="connsiteY5" fmla="*/ 0 h 127634"/>
                  <a:gd name="connsiteX6" fmla="*/ 40005 w 127634"/>
                  <a:gd name="connsiteY6" fmla="*/ 63818 h 127634"/>
                  <a:gd name="connsiteX7" fmla="*/ 0 w 127634"/>
                  <a:gd name="connsiteY7" fmla="*/ 127635 h 127634"/>
                  <a:gd name="connsiteX8" fmla="*/ 63818 w 127634"/>
                  <a:gd name="connsiteY8" fmla="*/ 87630 h 12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634" h="127634">
                    <a:moveTo>
                      <a:pt x="63818" y="87630"/>
                    </a:moveTo>
                    <a:cubicBezTo>
                      <a:pt x="83820" y="87630"/>
                      <a:pt x="127635" y="127635"/>
                      <a:pt x="127635" y="127635"/>
                    </a:cubicBezTo>
                    <a:cubicBezTo>
                      <a:pt x="127635" y="127635"/>
                      <a:pt x="87630" y="80010"/>
                      <a:pt x="87630" y="63818"/>
                    </a:cubicBezTo>
                    <a:cubicBezTo>
                      <a:pt x="87630" y="47625"/>
                      <a:pt x="127635" y="0"/>
                      <a:pt x="127635" y="0"/>
                    </a:cubicBezTo>
                    <a:cubicBezTo>
                      <a:pt x="127635" y="0"/>
                      <a:pt x="81915" y="40005"/>
                      <a:pt x="63818" y="40005"/>
                    </a:cubicBezTo>
                    <a:cubicBezTo>
                      <a:pt x="45720" y="40005"/>
                      <a:pt x="0" y="0"/>
                      <a:pt x="0" y="0"/>
                    </a:cubicBezTo>
                    <a:cubicBezTo>
                      <a:pt x="0" y="0"/>
                      <a:pt x="40005" y="45720"/>
                      <a:pt x="40005" y="63818"/>
                    </a:cubicBezTo>
                    <a:cubicBezTo>
                      <a:pt x="40005" y="81915"/>
                      <a:pt x="0" y="127635"/>
                      <a:pt x="0" y="127635"/>
                    </a:cubicBezTo>
                    <a:cubicBezTo>
                      <a:pt x="0" y="127635"/>
                      <a:pt x="43815" y="87630"/>
                      <a:pt x="63818" y="876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4" name="请勿抄袭搬运！盗版必究！微信DAJU_PPT-10">
                <a:extLst>
                  <a:ext uri="{FF2B5EF4-FFF2-40B4-BE49-F238E27FC236}">
                    <a16:creationId xmlns:a16="http://schemas.microsoft.com/office/drawing/2014/main" id="{103560B5-0652-4C03-AE73-0A454112DA25}"/>
                  </a:ext>
                </a:extLst>
              </p:cNvPr>
              <p:cNvSpPr/>
              <p:nvPr/>
            </p:nvSpPr>
            <p:spPr>
              <a:xfrm>
                <a:off x="25420" y="3626719"/>
                <a:ext cx="76200" cy="76200"/>
              </a:xfrm>
              <a:custGeom>
                <a:avLst/>
                <a:gdLst>
                  <a:gd name="connsiteX0" fmla="*/ 38100 w 76200"/>
                  <a:gd name="connsiteY0" fmla="*/ 52388 h 76200"/>
                  <a:gd name="connsiteX1" fmla="*/ 76200 w 76200"/>
                  <a:gd name="connsiteY1" fmla="*/ 76200 h 76200"/>
                  <a:gd name="connsiteX2" fmla="*/ 52388 w 76200"/>
                  <a:gd name="connsiteY2" fmla="*/ 38100 h 76200"/>
                  <a:gd name="connsiteX3" fmla="*/ 76200 w 76200"/>
                  <a:gd name="connsiteY3" fmla="*/ 0 h 76200"/>
                  <a:gd name="connsiteX4" fmla="*/ 38100 w 76200"/>
                  <a:gd name="connsiteY4" fmla="*/ 23813 h 76200"/>
                  <a:gd name="connsiteX5" fmla="*/ 0 w 76200"/>
                  <a:gd name="connsiteY5" fmla="*/ 0 h 76200"/>
                  <a:gd name="connsiteX6" fmla="*/ 23813 w 76200"/>
                  <a:gd name="connsiteY6" fmla="*/ 38100 h 76200"/>
                  <a:gd name="connsiteX7" fmla="*/ 0 w 76200"/>
                  <a:gd name="connsiteY7" fmla="*/ 76200 h 76200"/>
                  <a:gd name="connsiteX8" fmla="*/ 38100 w 76200"/>
                  <a:gd name="connsiteY8" fmla="*/ 523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00" h="76200">
                    <a:moveTo>
                      <a:pt x="38100" y="52388"/>
                    </a:moveTo>
                    <a:cubicBezTo>
                      <a:pt x="49530" y="52388"/>
                      <a:pt x="76200" y="76200"/>
                      <a:pt x="76200" y="76200"/>
                    </a:cubicBezTo>
                    <a:cubicBezTo>
                      <a:pt x="76200" y="76200"/>
                      <a:pt x="52388" y="47625"/>
                      <a:pt x="52388" y="38100"/>
                    </a:cubicBezTo>
                    <a:cubicBezTo>
                      <a:pt x="52388" y="28575"/>
                      <a:pt x="76200" y="0"/>
                      <a:pt x="76200" y="0"/>
                    </a:cubicBezTo>
                    <a:cubicBezTo>
                      <a:pt x="76200" y="0"/>
                      <a:pt x="48578" y="23813"/>
                      <a:pt x="38100" y="23813"/>
                    </a:cubicBezTo>
                    <a:cubicBezTo>
                      <a:pt x="27622" y="23813"/>
                      <a:pt x="0" y="0"/>
                      <a:pt x="0" y="0"/>
                    </a:cubicBezTo>
                    <a:cubicBezTo>
                      <a:pt x="0" y="0"/>
                      <a:pt x="23813" y="27623"/>
                      <a:pt x="23813" y="38100"/>
                    </a:cubicBezTo>
                    <a:cubicBezTo>
                      <a:pt x="23813" y="48578"/>
                      <a:pt x="0" y="76200"/>
                      <a:pt x="0" y="76200"/>
                    </a:cubicBezTo>
                    <a:cubicBezTo>
                      <a:pt x="0" y="76200"/>
                      <a:pt x="26670" y="52388"/>
                      <a:pt x="38100" y="5238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5" name="请勿抄袭搬运！盗版必究！微信DAJU_PPT-11">
                <a:extLst>
                  <a:ext uri="{FF2B5EF4-FFF2-40B4-BE49-F238E27FC236}">
                    <a16:creationId xmlns:a16="http://schemas.microsoft.com/office/drawing/2014/main" id="{AE617A5E-628B-4357-A026-D22C13A19703}"/>
                  </a:ext>
                </a:extLst>
              </p:cNvPr>
              <p:cNvSpPr/>
              <p:nvPr/>
            </p:nvSpPr>
            <p:spPr>
              <a:xfrm>
                <a:off x="370225" y="3646721"/>
                <a:ext cx="102869" cy="102870"/>
              </a:xfrm>
              <a:custGeom>
                <a:avLst/>
                <a:gdLst>
                  <a:gd name="connsiteX0" fmla="*/ 51435 w 102869"/>
                  <a:gd name="connsiteY0" fmla="*/ 70485 h 102870"/>
                  <a:gd name="connsiteX1" fmla="*/ 102870 w 102869"/>
                  <a:gd name="connsiteY1" fmla="*/ 102870 h 102870"/>
                  <a:gd name="connsiteX2" fmla="*/ 70485 w 102869"/>
                  <a:gd name="connsiteY2" fmla="*/ 51435 h 102870"/>
                  <a:gd name="connsiteX3" fmla="*/ 102870 w 102869"/>
                  <a:gd name="connsiteY3" fmla="*/ 0 h 102870"/>
                  <a:gd name="connsiteX4" fmla="*/ 51435 w 102869"/>
                  <a:gd name="connsiteY4" fmla="*/ 32385 h 102870"/>
                  <a:gd name="connsiteX5" fmla="*/ 0 w 102869"/>
                  <a:gd name="connsiteY5" fmla="*/ 0 h 102870"/>
                  <a:gd name="connsiteX6" fmla="*/ 32385 w 102869"/>
                  <a:gd name="connsiteY6" fmla="*/ 51435 h 102870"/>
                  <a:gd name="connsiteX7" fmla="*/ 0 w 102869"/>
                  <a:gd name="connsiteY7" fmla="*/ 102870 h 102870"/>
                  <a:gd name="connsiteX8" fmla="*/ 51435 w 102869"/>
                  <a:gd name="connsiteY8" fmla="*/ 70485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869" h="102870">
                    <a:moveTo>
                      <a:pt x="51435" y="70485"/>
                    </a:moveTo>
                    <a:cubicBezTo>
                      <a:pt x="66675" y="70485"/>
                      <a:pt x="102870" y="102870"/>
                      <a:pt x="102870" y="102870"/>
                    </a:cubicBezTo>
                    <a:cubicBezTo>
                      <a:pt x="102870" y="102870"/>
                      <a:pt x="70485" y="64770"/>
                      <a:pt x="70485" y="51435"/>
                    </a:cubicBezTo>
                    <a:cubicBezTo>
                      <a:pt x="70485" y="38100"/>
                      <a:pt x="102870" y="0"/>
                      <a:pt x="102870" y="0"/>
                    </a:cubicBezTo>
                    <a:cubicBezTo>
                      <a:pt x="102870" y="0"/>
                      <a:pt x="65722" y="32385"/>
                      <a:pt x="51435" y="32385"/>
                    </a:cubicBezTo>
                    <a:cubicBezTo>
                      <a:pt x="37147" y="32385"/>
                      <a:pt x="0" y="0"/>
                      <a:pt x="0" y="0"/>
                    </a:cubicBezTo>
                    <a:cubicBezTo>
                      <a:pt x="0" y="0"/>
                      <a:pt x="32385" y="37147"/>
                      <a:pt x="32385" y="51435"/>
                    </a:cubicBezTo>
                    <a:cubicBezTo>
                      <a:pt x="32385" y="65722"/>
                      <a:pt x="0" y="102870"/>
                      <a:pt x="0" y="102870"/>
                    </a:cubicBezTo>
                    <a:cubicBezTo>
                      <a:pt x="0" y="102870"/>
                      <a:pt x="36195" y="70485"/>
                      <a:pt x="51435" y="7048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6" name="请勿抄袭搬运！盗版必究！微信DAJU_PPT-12">
                <a:extLst>
                  <a:ext uri="{FF2B5EF4-FFF2-40B4-BE49-F238E27FC236}">
                    <a16:creationId xmlns:a16="http://schemas.microsoft.com/office/drawing/2014/main" id="{819F1B00-F679-4AAC-9827-DF34E503F490}"/>
                  </a:ext>
                </a:extLst>
              </p:cNvPr>
              <p:cNvSpPr/>
              <p:nvPr/>
            </p:nvSpPr>
            <p:spPr>
              <a:xfrm>
                <a:off x="166390" y="3345732"/>
                <a:ext cx="59055" cy="59054"/>
              </a:xfrm>
              <a:custGeom>
                <a:avLst/>
                <a:gdLst>
                  <a:gd name="connsiteX0" fmla="*/ 29528 w 59055"/>
                  <a:gd name="connsiteY0" fmla="*/ 40958 h 59054"/>
                  <a:gd name="connsiteX1" fmla="*/ 59055 w 59055"/>
                  <a:gd name="connsiteY1" fmla="*/ 59055 h 59054"/>
                  <a:gd name="connsiteX2" fmla="*/ 40958 w 59055"/>
                  <a:gd name="connsiteY2" fmla="*/ 29527 h 59054"/>
                  <a:gd name="connsiteX3" fmla="*/ 59055 w 59055"/>
                  <a:gd name="connsiteY3" fmla="*/ 0 h 59054"/>
                  <a:gd name="connsiteX4" fmla="*/ 29528 w 59055"/>
                  <a:gd name="connsiteY4" fmla="*/ 18097 h 59054"/>
                  <a:gd name="connsiteX5" fmla="*/ 0 w 59055"/>
                  <a:gd name="connsiteY5" fmla="*/ 0 h 59054"/>
                  <a:gd name="connsiteX6" fmla="*/ 18098 w 59055"/>
                  <a:gd name="connsiteY6" fmla="*/ 29527 h 59054"/>
                  <a:gd name="connsiteX7" fmla="*/ 0 w 59055"/>
                  <a:gd name="connsiteY7" fmla="*/ 59055 h 59054"/>
                  <a:gd name="connsiteX8" fmla="*/ 29528 w 59055"/>
                  <a:gd name="connsiteY8" fmla="*/ 40958 h 5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5" h="59054">
                    <a:moveTo>
                      <a:pt x="29528" y="40958"/>
                    </a:moveTo>
                    <a:cubicBezTo>
                      <a:pt x="38100" y="40958"/>
                      <a:pt x="59055" y="59055"/>
                      <a:pt x="59055" y="59055"/>
                    </a:cubicBezTo>
                    <a:cubicBezTo>
                      <a:pt x="59055" y="59055"/>
                      <a:pt x="40958" y="37147"/>
                      <a:pt x="40958" y="29527"/>
                    </a:cubicBezTo>
                    <a:cubicBezTo>
                      <a:pt x="40958" y="21908"/>
                      <a:pt x="59055" y="0"/>
                      <a:pt x="59055" y="0"/>
                    </a:cubicBezTo>
                    <a:cubicBezTo>
                      <a:pt x="59055" y="0"/>
                      <a:pt x="38100" y="18097"/>
                      <a:pt x="29528" y="18097"/>
                    </a:cubicBezTo>
                    <a:cubicBezTo>
                      <a:pt x="20955" y="18097"/>
                      <a:pt x="0" y="0"/>
                      <a:pt x="0" y="0"/>
                    </a:cubicBezTo>
                    <a:cubicBezTo>
                      <a:pt x="0" y="0"/>
                      <a:pt x="18098" y="20955"/>
                      <a:pt x="18098" y="29527"/>
                    </a:cubicBezTo>
                    <a:cubicBezTo>
                      <a:pt x="18098" y="38100"/>
                      <a:pt x="0" y="59055"/>
                      <a:pt x="0" y="59055"/>
                    </a:cubicBezTo>
                    <a:cubicBezTo>
                      <a:pt x="0" y="59055"/>
                      <a:pt x="20003" y="40958"/>
                      <a:pt x="29528" y="4095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7" name="请勿抄袭搬运！盗版必究！微信DAJU_PPT-13">
                <a:extLst>
                  <a:ext uri="{FF2B5EF4-FFF2-40B4-BE49-F238E27FC236}">
                    <a16:creationId xmlns:a16="http://schemas.microsoft.com/office/drawing/2014/main" id="{9BEE8631-267A-4C44-82ED-2C4192FAB292}"/>
                  </a:ext>
                </a:extLst>
              </p:cNvPr>
              <p:cNvSpPr/>
              <p:nvPr/>
            </p:nvSpPr>
            <p:spPr>
              <a:xfrm>
                <a:off x="157817" y="3432409"/>
                <a:ext cx="90487" cy="90487"/>
              </a:xfrm>
              <a:custGeom>
                <a:avLst/>
                <a:gdLst>
                  <a:gd name="connsiteX0" fmla="*/ 45720 w 90487"/>
                  <a:gd name="connsiteY0" fmla="*/ 61913 h 90487"/>
                  <a:gd name="connsiteX1" fmla="*/ 90488 w 90487"/>
                  <a:gd name="connsiteY1" fmla="*/ 87630 h 90487"/>
                  <a:gd name="connsiteX2" fmla="*/ 61913 w 90487"/>
                  <a:gd name="connsiteY2" fmla="*/ 44768 h 90487"/>
                  <a:gd name="connsiteX3" fmla="*/ 87630 w 90487"/>
                  <a:gd name="connsiteY3" fmla="*/ 0 h 90487"/>
                  <a:gd name="connsiteX4" fmla="*/ 44768 w 90487"/>
                  <a:gd name="connsiteY4" fmla="*/ 28575 h 90487"/>
                  <a:gd name="connsiteX5" fmla="*/ 0 w 90487"/>
                  <a:gd name="connsiteY5" fmla="*/ 2858 h 90487"/>
                  <a:gd name="connsiteX6" fmla="*/ 28575 w 90487"/>
                  <a:gd name="connsiteY6" fmla="*/ 45720 h 90487"/>
                  <a:gd name="connsiteX7" fmla="*/ 2858 w 90487"/>
                  <a:gd name="connsiteY7" fmla="*/ 90488 h 90487"/>
                  <a:gd name="connsiteX8" fmla="*/ 45720 w 90487"/>
                  <a:gd name="connsiteY8" fmla="*/ 61913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487" h="90487">
                    <a:moveTo>
                      <a:pt x="45720" y="61913"/>
                    </a:moveTo>
                    <a:cubicBezTo>
                      <a:pt x="59055" y="61913"/>
                      <a:pt x="90488" y="87630"/>
                      <a:pt x="90488" y="87630"/>
                    </a:cubicBezTo>
                    <a:cubicBezTo>
                      <a:pt x="90488" y="87630"/>
                      <a:pt x="61913" y="56198"/>
                      <a:pt x="61913" y="44768"/>
                    </a:cubicBezTo>
                    <a:cubicBezTo>
                      <a:pt x="61913" y="33338"/>
                      <a:pt x="87630" y="0"/>
                      <a:pt x="87630" y="0"/>
                    </a:cubicBezTo>
                    <a:cubicBezTo>
                      <a:pt x="87630" y="0"/>
                      <a:pt x="57150" y="28575"/>
                      <a:pt x="44768" y="28575"/>
                    </a:cubicBezTo>
                    <a:cubicBezTo>
                      <a:pt x="32385" y="28575"/>
                      <a:pt x="0" y="2858"/>
                      <a:pt x="0" y="2858"/>
                    </a:cubicBezTo>
                    <a:cubicBezTo>
                      <a:pt x="0" y="2858"/>
                      <a:pt x="28575" y="33338"/>
                      <a:pt x="28575" y="45720"/>
                    </a:cubicBezTo>
                    <a:cubicBezTo>
                      <a:pt x="28575" y="58103"/>
                      <a:pt x="2858" y="90488"/>
                      <a:pt x="2858" y="90488"/>
                    </a:cubicBezTo>
                    <a:cubicBezTo>
                      <a:pt x="2858" y="90488"/>
                      <a:pt x="32385" y="62865"/>
                      <a:pt x="45720" y="619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8" name="请勿抄袭搬运！盗版必究！微信DAJU_PPT-14">
                <a:extLst>
                  <a:ext uri="{FF2B5EF4-FFF2-40B4-BE49-F238E27FC236}">
                    <a16:creationId xmlns:a16="http://schemas.microsoft.com/office/drawing/2014/main" id="{109FE461-52C9-497C-ADFE-EF05D12DEDD1}"/>
                  </a:ext>
                </a:extLst>
              </p:cNvPr>
              <p:cNvSpPr/>
              <p:nvPr/>
            </p:nvSpPr>
            <p:spPr>
              <a:xfrm>
                <a:off x="395943" y="3400977"/>
                <a:ext cx="66675" cy="66675"/>
              </a:xfrm>
              <a:custGeom>
                <a:avLst/>
                <a:gdLst>
                  <a:gd name="connsiteX0" fmla="*/ 33338 w 66675"/>
                  <a:gd name="connsiteY0" fmla="*/ 45720 h 66675"/>
                  <a:gd name="connsiteX1" fmla="*/ 66675 w 66675"/>
                  <a:gd name="connsiteY1" fmla="*/ 66675 h 66675"/>
                  <a:gd name="connsiteX2" fmla="*/ 45720 w 66675"/>
                  <a:gd name="connsiteY2" fmla="*/ 33338 h 66675"/>
                  <a:gd name="connsiteX3" fmla="*/ 66675 w 66675"/>
                  <a:gd name="connsiteY3" fmla="*/ 0 h 66675"/>
                  <a:gd name="connsiteX4" fmla="*/ 33338 w 66675"/>
                  <a:gd name="connsiteY4" fmla="*/ 20955 h 66675"/>
                  <a:gd name="connsiteX5" fmla="*/ 0 w 66675"/>
                  <a:gd name="connsiteY5" fmla="*/ 0 h 66675"/>
                  <a:gd name="connsiteX6" fmla="*/ 20955 w 66675"/>
                  <a:gd name="connsiteY6" fmla="*/ 33338 h 66675"/>
                  <a:gd name="connsiteX7" fmla="*/ 0 w 66675"/>
                  <a:gd name="connsiteY7" fmla="*/ 66675 h 66675"/>
                  <a:gd name="connsiteX8" fmla="*/ 33338 w 66675"/>
                  <a:gd name="connsiteY8" fmla="*/ 457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66675">
                    <a:moveTo>
                      <a:pt x="33338" y="45720"/>
                    </a:moveTo>
                    <a:cubicBezTo>
                      <a:pt x="43815" y="45720"/>
                      <a:pt x="66675" y="66675"/>
                      <a:pt x="66675" y="66675"/>
                    </a:cubicBezTo>
                    <a:cubicBezTo>
                      <a:pt x="66675" y="66675"/>
                      <a:pt x="45720" y="41910"/>
                      <a:pt x="45720" y="33338"/>
                    </a:cubicBezTo>
                    <a:cubicBezTo>
                      <a:pt x="45720" y="24765"/>
                      <a:pt x="66675" y="0"/>
                      <a:pt x="66675" y="0"/>
                    </a:cubicBezTo>
                    <a:cubicBezTo>
                      <a:pt x="66675" y="0"/>
                      <a:pt x="42863" y="20955"/>
                      <a:pt x="33338" y="20955"/>
                    </a:cubicBezTo>
                    <a:cubicBezTo>
                      <a:pt x="23813" y="20955"/>
                      <a:pt x="0" y="0"/>
                      <a:pt x="0" y="0"/>
                    </a:cubicBezTo>
                    <a:cubicBezTo>
                      <a:pt x="0" y="0"/>
                      <a:pt x="20955" y="23813"/>
                      <a:pt x="20955" y="33338"/>
                    </a:cubicBezTo>
                    <a:cubicBezTo>
                      <a:pt x="20955" y="42863"/>
                      <a:pt x="0" y="66675"/>
                      <a:pt x="0" y="66675"/>
                    </a:cubicBezTo>
                    <a:cubicBezTo>
                      <a:pt x="0" y="66675"/>
                      <a:pt x="23813" y="45720"/>
                      <a:pt x="33338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7" name="图形 2">
              <a:extLst>
                <a:ext uri="{FF2B5EF4-FFF2-40B4-BE49-F238E27FC236}">
                  <a16:creationId xmlns:a16="http://schemas.microsoft.com/office/drawing/2014/main" id="{0408B425-CD39-4483-85C7-C769183D35FD}"/>
                </a:ext>
              </a:extLst>
            </p:cNvPr>
            <p:cNvGrpSpPr/>
            <p:nvPr/>
          </p:nvGrpSpPr>
          <p:grpSpPr>
            <a:xfrm>
              <a:off x="5269031" y="2295119"/>
              <a:ext cx="581977" cy="581977"/>
              <a:chOff x="17800" y="1181652"/>
              <a:chExt cx="581977" cy="581977"/>
            </a:xfrm>
            <a:solidFill>
              <a:srgbClr val="F8CA42"/>
            </a:solidFill>
          </p:grpSpPr>
          <p:sp>
            <p:nvSpPr>
              <p:cNvPr id="1215" name="请勿抄袭搬运！盗版必究！微信DAJU_PPT-15">
                <a:extLst>
                  <a:ext uri="{FF2B5EF4-FFF2-40B4-BE49-F238E27FC236}">
                    <a16:creationId xmlns:a16="http://schemas.microsoft.com/office/drawing/2014/main" id="{570DC7D1-0CAC-4F3A-A70D-F88ACAD5E2B0}"/>
                  </a:ext>
                </a:extLst>
              </p:cNvPr>
              <p:cNvSpPr/>
              <p:nvPr/>
            </p:nvSpPr>
            <p:spPr>
              <a:xfrm>
                <a:off x="17800" y="1181652"/>
                <a:ext cx="581977" cy="581977"/>
              </a:xfrm>
              <a:custGeom>
                <a:avLst/>
                <a:gdLst>
                  <a:gd name="connsiteX0" fmla="*/ 345757 w 581977"/>
                  <a:gd name="connsiteY0" fmla="*/ 345758 h 581977"/>
                  <a:gd name="connsiteX1" fmla="*/ 581977 w 581977"/>
                  <a:gd name="connsiteY1" fmla="*/ 290513 h 581977"/>
                  <a:gd name="connsiteX2" fmla="*/ 345757 w 581977"/>
                  <a:gd name="connsiteY2" fmla="*/ 236220 h 581977"/>
                  <a:gd name="connsiteX3" fmla="*/ 290513 w 581977"/>
                  <a:gd name="connsiteY3" fmla="*/ 0 h 581977"/>
                  <a:gd name="connsiteX4" fmla="*/ 236220 w 581977"/>
                  <a:gd name="connsiteY4" fmla="*/ 236220 h 581977"/>
                  <a:gd name="connsiteX5" fmla="*/ 0 w 581977"/>
                  <a:gd name="connsiteY5" fmla="*/ 290513 h 581977"/>
                  <a:gd name="connsiteX6" fmla="*/ 236220 w 581977"/>
                  <a:gd name="connsiteY6" fmla="*/ 345758 h 581977"/>
                  <a:gd name="connsiteX7" fmla="*/ 290513 w 581977"/>
                  <a:gd name="connsiteY7" fmla="*/ 581978 h 58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1977" h="581977">
                    <a:moveTo>
                      <a:pt x="345757" y="345758"/>
                    </a:moveTo>
                    <a:lnTo>
                      <a:pt x="581977" y="290513"/>
                    </a:lnTo>
                    <a:lnTo>
                      <a:pt x="345757" y="236220"/>
                    </a:lnTo>
                    <a:lnTo>
                      <a:pt x="290513" y="0"/>
                    </a:lnTo>
                    <a:lnTo>
                      <a:pt x="236220" y="236220"/>
                    </a:lnTo>
                    <a:lnTo>
                      <a:pt x="0" y="290513"/>
                    </a:lnTo>
                    <a:lnTo>
                      <a:pt x="236220" y="345758"/>
                    </a:lnTo>
                    <a:lnTo>
                      <a:pt x="290513" y="581978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6" name="请勿抄袭搬运！盗版必究！微信DAJU_PPT-16">
                <a:extLst>
                  <a:ext uri="{FF2B5EF4-FFF2-40B4-BE49-F238E27FC236}">
                    <a16:creationId xmlns:a16="http://schemas.microsoft.com/office/drawing/2014/main" id="{B535A3F7-7B43-4F30-A51E-DAD3A2C1D1F7}"/>
                  </a:ext>
                </a:extLst>
              </p:cNvPr>
              <p:cNvSpPr/>
              <p:nvPr/>
            </p:nvSpPr>
            <p:spPr>
              <a:xfrm>
                <a:off x="411183" y="1273091"/>
                <a:ext cx="74294" cy="74295"/>
              </a:xfrm>
              <a:custGeom>
                <a:avLst/>
                <a:gdLst>
                  <a:gd name="connsiteX0" fmla="*/ 43815 w 74294"/>
                  <a:gd name="connsiteY0" fmla="*/ 43815 h 74295"/>
                  <a:gd name="connsiteX1" fmla="*/ 74295 w 74294"/>
                  <a:gd name="connsiteY1" fmla="*/ 37148 h 74295"/>
                  <a:gd name="connsiteX2" fmla="*/ 43815 w 74294"/>
                  <a:gd name="connsiteY2" fmla="*/ 30480 h 74295"/>
                  <a:gd name="connsiteX3" fmla="*/ 37148 w 74294"/>
                  <a:gd name="connsiteY3" fmla="*/ 0 h 74295"/>
                  <a:gd name="connsiteX4" fmla="*/ 30480 w 74294"/>
                  <a:gd name="connsiteY4" fmla="*/ 30480 h 74295"/>
                  <a:gd name="connsiteX5" fmla="*/ 0 w 74294"/>
                  <a:gd name="connsiteY5" fmla="*/ 37148 h 74295"/>
                  <a:gd name="connsiteX6" fmla="*/ 30480 w 74294"/>
                  <a:gd name="connsiteY6" fmla="*/ 43815 h 74295"/>
                  <a:gd name="connsiteX7" fmla="*/ 37148 w 74294"/>
                  <a:gd name="connsiteY7" fmla="*/ 74295 h 74295"/>
                  <a:gd name="connsiteX8" fmla="*/ 43815 w 74294"/>
                  <a:gd name="connsiteY8" fmla="*/ 43815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4" h="74295">
                    <a:moveTo>
                      <a:pt x="43815" y="43815"/>
                    </a:moveTo>
                    <a:cubicBezTo>
                      <a:pt x="49530" y="38100"/>
                      <a:pt x="74295" y="37148"/>
                      <a:pt x="74295" y="37148"/>
                    </a:cubicBezTo>
                    <a:cubicBezTo>
                      <a:pt x="74295" y="37148"/>
                      <a:pt x="48577" y="35243"/>
                      <a:pt x="43815" y="30480"/>
                    </a:cubicBezTo>
                    <a:cubicBezTo>
                      <a:pt x="39052" y="25717"/>
                      <a:pt x="37148" y="0"/>
                      <a:pt x="37148" y="0"/>
                    </a:cubicBezTo>
                    <a:cubicBezTo>
                      <a:pt x="37148" y="0"/>
                      <a:pt x="35243" y="25717"/>
                      <a:pt x="30480" y="30480"/>
                    </a:cubicBezTo>
                    <a:cubicBezTo>
                      <a:pt x="24765" y="36195"/>
                      <a:pt x="0" y="37148"/>
                      <a:pt x="0" y="37148"/>
                    </a:cubicBezTo>
                    <a:cubicBezTo>
                      <a:pt x="0" y="37148"/>
                      <a:pt x="25718" y="39053"/>
                      <a:pt x="30480" y="43815"/>
                    </a:cubicBezTo>
                    <a:cubicBezTo>
                      <a:pt x="36195" y="49530"/>
                      <a:pt x="37148" y="74295"/>
                      <a:pt x="37148" y="74295"/>
                    </a:cubicBezTo>
                    <a:cubicBezTo>
                      <a:pt x="37148" y="74295"/>
                      <a:pt x="37148" y="49530"/>
                      <a:pt x="43815" y="438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7" name="请勿抄袭搬运！盗版必究！微信DAJU_PPT-17">
                <a:extLst>
                  <a:ext uri="{FF2B5EF4-FFF2-40B4-BE49-F238E27FC236}">
                    <a16:creationId xmlns:a16="http://schemas.microsoft.com/office/drawing/2014/main" id="{AC16DC2C-E886-4B3B-B4D0-01F353C15736}"/>
                  </a:ext>
                </a:extLst>
              </p:cNvPr>
              <p:cNvSpPr/>
              <p:nvPr/>
            </p:nvSpPr>
            <p:spPr>
              <a:xfrm>
                <a:off x="349270" y="1525504"/>
                <a:ext cx="236219" cy="236219"/>
              </a:xfrm>
              <a:custGeom>
                <a:avLst/>
                <a:gdLst>
                  <a:gd name="connsiteX0" fmla="*/ 140018 w 236219"/>
                  <a:gd name="connsiteY0" fmla="*/ 140018 h 236219"/>
                  <a:gd name="connsiteX1" fmla="*/ 236220 w 236219"/>
                  <a:gd name="connsiteY1" fmla="*/ 118110 h 236219"/>
                  <a:gd name="connsiteX2" fmla="*/ 140018 w 236219"/>
                  <a:gd name="connsiteY2" fmla="*/ 96202 h 236219"/>
                  <a:gd name="connsiteX3" fmla="*/ 118110 w 236219"/>
                  <a:gd name="connsiteY3" fmla="*/ 0 h 236219"/>
                  <a:gd name="connsiteX4" fmla="*/ 96202 w 236219"/>
                  <a:gd name="connsiteY4" fmla="*/ 96202 h 236219"/>
                  <a:gd name="connsiteX5" fmla="*/ 0 w 236219"/>
                  <a:gd name="connsiteY5" fmla="*/ 118110 h 236219"/>
                  <a:gd name="connsiteX6" fmla="*/ 96202 w 236219"/>
                  <a:gd name="connsiteY6" fmla="*/ 140018 h 236219"/>
                  <a:gd name="connsiteX7" fmla="*/ 118110 w 236219"/>
                  <a:gd name="connsiteY7" fmla="*/ 236220 h 236219"/>
                  <a:gd name="connsiteX8" fmla="*/ 140018 w 236219"/>
                  <a:gd name="connsiteY8" fmla="*/ 140018 h 23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219" h="236219">
                    <a:moveTo>
                      <a:pt x="140018" y="140018"/>
                    </a:moveTo>
                    <a:cubicBezTo>
                      <a:pt x="158115" y="121920"/>
                      <a:pt x="236220" y="118110"/>
                      <a:pt x="236220" y="118110"/>
                    </a:cubicBezTo>
                    <a:cubicBezTo>
                      <a:pt x="236220" y="118110"/>
                      <a:pt x="155257" y="111443"/>
                      <a:pt x="140018" y="96202"/>
                    </a:cubicBezTo>
                    <a:cubicBezTo>
                      <a:pt x="124777" y="80963"/>
                      <a:pt x="118110" y="0"/>
                      <a:pt x="118110" y="0"/>
                    </a:cubicBezTo>
                    <a:cubicBezTo>
                      <a:pt x="118110" y="0"/>
                      <a:pt x="112395" y="80010"/>
                      <a:pt x="96202" y="96202"/>
                    </a:cubicBezTo>
                    <a:cubicBezTo>
                      <a:pt x="79057" y="113347"/>
                      <a:pt x="0" y="118110"/>
                      <a:pt x="0" y="118110"/>
                    </a:cubicBezTo>
                    <a:cubicBezTo>
                      <a:pt x="0" y="118110"/>
                      <a:pt x="80010" y="123825"/>
                      <a:pt x="96202" y="140018"/>
                    </a:cubicBezTo>
                    <a:cubicBezTo>
                      <a:pt x="113348" y="157163"/>
                      <a:pt x="118110" y="236220"/>
                      <a:pt x="118110" y="236220"/>
                    </a:cubicBezTo>
                    <a:cubicBezTo>
                      <a:pt x="118110" y="236220"/>
                      <a:pt x="121920" y="158115"/>
                      <a:pt x="140018" y="14001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8" name="请勿抄袭搬运！盗版必究！微信DAJU_PPT-18">
                <a:extLst>
                  <a:ext uri="{FF2B5EF4-FFF2-40B4-BE49-F238E27FC236}">
                    <a16:creationId xmlns:a16="http://schemas.microsoft.com/office/drawing/2014/main" id="{E942A79B-A259-455C-B55E-4B990064418B}"/>
                  </a:ext>
                </a:extLst>
              </p:cNvPr>
              <p:cNvSpPr/>
              <p:nvPr/>
            </p:nvSpPr>
            <p:spPr>
              <a:xfrm>
                <a:off x="138767" y="1267377"/>
                <a:ext cx="43815" cy="43814"/>
              </a:xfrm>
              <a:custGeom>
                <a:avLst/>
                <a:gdLst>
                  <a:gd name="connsiteX0" fmla="*/ 25718 w 43815"/>
                  <a:gd name="connsiteY0" fmla="*/ 25717 h 43814"/>
                  <a:gd name="connsiteX1" fmla="*/ 43815 w 43815"/>
                  <a:gd name="connsiteY1" fmla="*/ 21907 h 43814"/>
                  <a:gd name="connsiteX2" fmla="*/ 25718 w 43815"/>
                  <a:gd name="connsiteY2" fmla="*/ 18097 h 43814"/>
                  <a:gd name="connsiteX3" fmla="*/ 21908 w 43815"/>
                  <a:gd name="connsiteY3" fmla="*/ 0 h 43814"/>
                  <a:gd name="connsiteX4" fmla="*/ 18097 w 43815"/>
                  <a:gd name="connsiteY4" fmla="*/ 18097 h 43814"/>
                  <a:gd name="connsiteX5" fmla="*/ 0 w 43815"/>
                  <a:gd name="connsiteY5" fmla="*/ 21907 h 43814"/>
                  <a:gd name="connsiteX6" fmla="*/ 18097 w 43815"/>
                  <a:gd name="connsiteY6" fmla="*/ 25717 h 43814"/>
                  <a:gd name="connsiteX7" fmla="*/ 21908 w 43815"/>
                  <a:gd name="connsiteY7" fmla="*/ 43815 h 43814"/>
                  <a:gd name="connsiteX8" fmla="*/ 25718 w 43815"/>
                  <a:gd name="connsiteY8" fmla="*/ 25717 h 4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" h="43814">
                    <a:moveTo>
                      <a:pt x="25718" y="25717"/>
                    </a:moveTo>
                    <a:cubicBezTo>
                      <a:pt x="29528" y="21907"/>
                      <a:pt x="43815" y="21907"/>
                      <a:pt x="43815" y="21907"/>
                    </a:cubicBezTo>
                    <a:cubicBezTo>
                      <a:pt x="43815" y="21907"/>
                      <a:pt x="28575" y="20955"/>
                      <a:pt x="25718" y="18097"/>
                    </a:cubicBezTo>
                    <a:cubicBezTo>
                      <a:pt x="22860" y="15240"/>
                      <a:pt x="21908" y="0"/>
                      <a:pt x="21908" y="0"/>
                    </a:cubicBezTo>
                    <a:cubicBezTo>
                      <a:pt x="21908" y="0"/>
                      <a:pt x="20955" y="15240"/>
                      <a:pt x="18097" y="18097"/>
                    </a:cubicBezTo>
                    <a:cubicBezTo>
                      <a:pt x="15240" y="20955"/>
                      <a:pt x="0" y="21907"/>
                      <a:pt x="0" y="21907"/>
                    </a:cubicBezTo>
                    <a:cubicBezTo>
                      <a:pt x="0" y="21907"/>
                      <a:pt x="15240" y="22860"/>
                      <a:pt x="18097" y="25717"/>
                    </a:cubicBezTo>
                    <a:cubicBezTo>
                      <a:pt x="20955" y="28575"/>
                      <a:pt x="21908" y="43815"/>
                      <a:pt x="21908" y="43815"/>
                    </a:cubicBezTo>
                    <a:cubicBezTo>
                      <a:pt x="21908" y="43815"/>
                      <a:pt x="21908" y="29527"/>
                      <a:pt x="25718" y="2571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9" name="请勿抄袭搬运！盗版必究！微信DAJU_PPT-19">
                <a:extLst>
                  <a:ext uri="{FF2B5EF4-FFF2-40B4-BE49-F238E27FC236}">
                    <a16:creationId xmlns:a16="http://schemas.microsoft.com/office/drawing/2014/main" id="{0D03D818-81F7-447D-9BFC-563F42024151}"/>
                  </a:ext>
                </a:extLst>
              </p:cNvPr>
              <p:cNvSpPr/>
              <p:nvPr/>
            </p:nvSpPr>
            <p:spPr>
              <a:xfrm>
                <a:off x="152102" y="1329289"/>
                <a:ext cx="70485" cy="70484"/>
              </a:xfrm>
              <a:custGeom>
                <a:avLst/>
                <a:gdLst>
                  <a:gd name="connsiteX0" fmla="*/ 41910 w 70485"/>
                  <a:gd name="connsiteY0" fmla="*/ 41910 h 70484"/>
                  <a:gd name="connsiteX1" fmla="*/ 70485 w 70485"/>
                  <a:gd name="connsiteY1" fmla="*/ 35242 h 70484"/>
                  <a:gd name="connsiteX2" fmla="*/ 41910 w 70485"/>
                  <a:gd name="connsiteY2" fmla="*/ 28575 h 70484"/>
                  <a:gd name="connsiteX3" fmla="*/ 35243 w 70485"/>
                  <a:gd name="connsiteY3" fmla="*/ 0 h 70484"/>
                  <a:gd name="connsiteX4" fmla="*/ 28575 w 70485"/>
                  <a:gd name="connsiteY4" fmla="*/ 28575 h 70484"/>
                  <a:gd name="connsiteX5" fmla="*/ 0 w 70485"/>
                  <a:gd name="connsiteY5" fmla="*/ 35242 h 70484"/>
                  <a:gd name="connsiteX6" fmla="*/ 28575 w 70485"/>
                  <a:gd name="connsiteY6" fmla="*/ 41910 h 70484"/>
                  <a:gd name="connsiteX7" fmla="*/ 35243 w 70485"/>
                  <a:gd name="connsiteY7" fmla="*/ 70485 h 70484"/>
                  <a:gd name="connsiteX8" fmla="*/ 41910 w 70485"/>
                  <a:gd name="connsiteY8" fmla="*/ 41910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485" h="70484">
                    <a:moveTo>
                      <a:pt x="41910" y="41910"/>
                    </a:moveTo>
                    <a:cubicBezTo>
                      <a:pt x="47625" y="36195"/>
                      <a:pt x="70485" y="35242"/>
                      <a:pt x="70485" y="35242"/>
                    </a:cubicBezTo>
                    <a:cubicBezTo>
                      <a:pt x="70485" y="35242"/>
                      <a:pt x="46673" y="33338"/>
                      <a:pt x="41910" y="28575"/>
                    </a:cubicBezTo>
                    <a:cubicBezTo>
                      <a:pt x="37148" y="23813"/>
                      <a:pt x="35243" y="0"/>
                      <a:pt x="35243" y="0"/>
                    </a:cubicBezTo>
                    <a:cubicBezTo>
                      <a:pt x="35243" y="0"/>
                      <a:pt x="33338" y="23813"/>
                      <a:pt x="28575" y="28575"/>
                    </a:cubicBezTo>
                    <a:cubicBezTo>
                      <a:pt x="23813" y="33338"/>
                      <a:pt x="0" y="35242"/>
                      <a:pt x="0" y="35242"/>
                    </a:cubicBezTo>
                    <a:cubicBezTo>
                      <a:pt x="0" y="35242"/>
                      <a:pt x="23813" y="37147"/>
                      <a:pt x="28575" y="41910"/>
                    </a:cubicBezTo>
                    <a:cubicBezTo>
                      <a:pt x="33338" y="46672"/>
                      <a:pt x="35243" y="70485"/>
                      <a:pt x="35243" y="70485"/>
                    </a:cubicBezTo>
                    <a:cubicBezTo>
                      <a:pt x="35243" y="70485"/>
                      <a:pt x="36195" y="47625"/>
                      <a:pt x="41910" y="419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0" name="请勿抄袭搬运！盗版必究！微信DAJU_PPT-20">
                <a:extLst>
                  <a:ext uri="{FF2B5EF4-FFF2-40B4-BE49-F238E27FC236}">
                    <a16:creationId xmlns:a16="http://schemas.microsoft.com/office/drawing/2014/main" id="{6D9CF838-2B8F-4BB4-BEE0-F907A6954245}"/>
                  </a:ext>
                </a:extLst>
              </p:cNvPr>
              <p:cNvSpPr/>
              <p:nvPr/>
            </p:nvSpPr>
            <p:spPr>
              <a:xfrm>
                <a:off x="52090" y="1505501"/>
                <a:ext cx="161925" cy="161925"/>
              </a:xfrm>
              <a:custGeom>
                <a:avLst/>
                <a:gdLst>
                  <a:gd name="connsiteX0" fmla="*/ 96203 w 161925"/>
                  <a:gd name="connsiteY0" fmla="*/ 96203 h 161925"/>
                  <a:gd name="connsiteX1" fmla="*/ 161925 w 161925"/>
                  <a:gd name="connsiteY1" fmla="*/ 80963 h 161925"/>
                  <a:gd name="connsiteX2" fmla="*/ 96203 w 161925"/>
                  <a:gd name="connsiteY2" fmla="*/ 65723 h 161925"/>
                  <a:gd name="connsiteX3" fmla="*/ 80963 w 161925"/>
                  <a:gd name="connsiteY3" fmla="*/ 0 h 161925"/>
                  <a:gd name="connsiteX4" fmla="*/ 65723 w 161925"/>
                  <a:gd name="connsiteY4" fmla="*/ 65723 h 161925"/>
                  <a:gd name="connsiteX5" fmla="*/ 0 w 161925"/>
                  <a:gd name="connsiteY5" fmla="*/ 80963 h 161925"/>
                  <a:gd name="connsiteX6" fmla="*/ 65723 w 161925"/>
                  <a:gd name="connsiteY6" fmla="*/ 96203 h 161925"/>
                  <a:gd name="connsiteX7" fmla="*/ 80963 w 161925"/>
                  <a:gd name="connsiteY7" fmla="*/ 161925 h 161925"/>
                  <a:gd name="connsiteX8" fmla="*/ 96203 w 161925"/>
                  <a:gd name="connsiteY8" fmla="*/ 96203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161925">
                    <a:moveTo>
                      <a:pt x="96203" y="96203"/>
                    </a:moveTo>
                    <a:cubicBezTo>
                      <a:pt x="108585" y="83820"/>
                      <a:pt x="161925" y="80963"/>
                      <a:pt x="161925" y="80963"/>
                    </a:cubicBezTo>
                    <a:cubicBezTo>
                      <a:pt x="161925" y="80963"/>
                      <a:pt x="106680" y="76200"/>
                      <a:pt x="96203" y="65723"/>
                    </a:cubicBezTo>
                    <a:cubicBezTo>
                      <a:pt x="85725" y="55245"/>
                      <a:pt x="80963" y="0"/>
                      <a:pt x="80963" y="0"/>
                    </a:cubicBezTo>
                    <a:cubicBezTo>
                      <a:pt x="80963" y="0"/>
                      <a:pt x="77153" y="54293"/>
                      <a:pt x="65723" y="65723"/>
                    </a:cubicBezTo>
                    <a:cubicBezTo>
                      <a:pt x="54293" y="77153"/>
                      <a:pt x="0" y="80963"/>
                      <a:pt x="0" y="80963"/>
                    </a:cubicBezTo>
                    <a:cubicBezTo>
                      <a:pt x="0" y="80963"/>
                      <a:pt x="54293" y="84773"/>
                      <a:pt x="65723" y="96203"/>
                    </a:cubicBezTo>
                    <a:cubicBezTo>
                      <a:pt x="77153" y="107633"/>
                      <a:pt x="80963" y="161925"/>
                      <a:pt x="80963" y="161925"/>
                    </a:cubicBezTo>
                    <a:cubicBezTo>
                      <a:pt x="80963" y="161925"/>
                      <a:pt x="83820" y="108585"/>
                      <a:pt x="96203" y="9620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1" name="请勿抄袭搬运！盗版必究！微信DAJU_PPT-21">
                <a:extLst>
                  <a:ext uri="{FF2B5EF4-FFF2-40B4-BE49-F238E27FC236}">
                    <a16:creationId xmlns:a16="http://schemas.microsoft.com/office/drawing/2014/main" id="{43C7DAAC-A0A4-4E9F-BFFC-4DEF60F8A9BF}"/>
                  </a:ext>
                </a:extLst>
              </p:cNvPr>
              <p:cNvSpPr/>
              <p:nvPr/>
            </p:nvSpPr>
            <p:spPr>
              <a:xfrm>
                <a:off x="180677" y="1660759"/>
                <a:ext cx="83820" cy="83819"/>
              </a:xfrm>
              <a:custGeom>
                <a:avLst/>
                <a:gdLst>
                  <a:gd name="connsiteX0" fmla="*/ 49530 w 83820"/>
                  <a:gd name="connsiteY0" fmla="*/ 49530 h 83819"/>
                  <a:gd name="connsiteX1" fmla="*/ 83820 w 83820"/>
                  <a:gd name="connsiteY1" fmla="*/ 41910 h 83819"/>
                  <a:gd name="connsiteX2" fmla="*/ 49530 w 83820"/>
                  <a:gd name="connsiteY2" fmla="*/ 34290 h 83819"/>
                  <a:gd name="connsiteX3" fmla="*/ 41910 w 83820"/>
                  <a:gd name="connsiteY3" fmla="*/ 0 h 83819"/>
                  <a:gd name="connsiteX4" fmla="*/ 34290 w 83820"/>
                  <a:gd name="connsiteY4" fmla="*/ 34290 h 83819"/>
                  <a:gd name="connsiteX5" fmla="*/ 0 w 83820"/>
                  <a:gd name="connsiteY5" fmla="*/ 41910 h 83819"/>
                  <a:gd name="connsiteX6" fmla="*/ 34290 w 83820"/>
                  <a:gd name="connsiteY6" fmla="*/ 49530 h 83819"/>
                  <a:gd name="connsiteX7" fmla="*/ 41910 w 83820"/>
                  <a:gd name="connsiteY7" fmla="*/ 83820 h 83819"/>
                  <a:gd name="connsiteX8" fmla="*/ 49530 w 83820"/>
                  <a:gd name="connsiteY8" fmla="*/ 49530 h 8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820" h="83819">
                    <a:moveTo>
                      <a:pt x="49530" y="49530"/>
                    </a:moveTo>
                    <a:cubicBezTo>
                      <a:pt x="56198" y="42863"/>
                      <a:pt x="83820" y="41910"/>
                      <a:pt x="83820" y="41910"/>
                    </a:cubicBezTo>
                    <a:cubicBezTo>
                      <a:pt x="83820" y="41910"/>
                      <a:pt x="55245" y="39052"/>
                      <a:pt x="49530" y="34290"/>
                    </a:cubicBezTo>
                    <a:cubicBezTo>
                      <a:pt x="43815" y="28575"/>
                      <a:pt x="41910" y="0"/>
                      <a:pt x="41910" y="0"/>
                    </a:cubicBezTo>
                    <a:cubicBezTo>
                      <a:pt x="41910" y="0"/>
                      <a:pt x="40005" y="27622"/>
                      <a:pt x="34290" y="34290"/>
                    </a:cubicBezTo>
                    <a:cubicBezTo>
                      <a:pt x="28575" y="40005"/>
                      <a:pt x="0" y="41910"/>
                      <a:pt x="0" y="41910"/>
                    </a:cubicBezTo>
                    <a:cubicBezTo>
                      <a:pt x="0" y="41910"/>
                      <a:pt x="27623" y="43815"/>
                      <a:pt x="34290" y="49530"/>
                    </a:cubicBezTo>
                    <a:cubicBezTo>
                      <a:pt x="40005" y="55245"/>
                      <a:pt x="41910" y="83820"/>
                      <a:pt x="41910" y="83820"/>
                    </a:cubicBezTo>
                    <a:cubicBezTo>
                      <a:pt x="41910" y="83820"/>
                      <a:pt x="42863" y="56197"/>
                      <a:pt x="49530" y="495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8" name="图形 2">
              <a:extLst>
                <a:ext uri="{FF2B5EF4-FFF2-40B4-BE49-F238E27FC236}">
                  <a16:creationId xmlns:a16="http://schemas.microsoft.com/office/drawing/2014/main" id="{A1C7BEFC-0B2B-424C-BC00-D24725390DD9}"/>
                </a:ext>
              </a:extLst>
            </p:cNvPr>
            <p:cNvGrpSpPr/>
            <p:nvPr/>
          </p:nvGrpSpPr>
          <p:grpSpPr>
            <a:xfrm>
              <a:off x="5273794" y="3320961"/>
              <a:ext cx="609600" cy="608647"/>
              <a:chOff x="22563" y="2207494"/>
              <a:chExt cx="609600" cy="608647"/>
            </a:xfrm>
            <a:solidFill>
              <a:srgbClr val="F8CA42"/>
            </a:solidFill>
          </p:grpSpPr>
          <p:sp>
            <p:nvSpPr>
              <p:cNvPr id="1209" name="请勿抄袭搬运！盗版必究！微信DAJU_PPT-22">
                <a:extLst>
                  <a:ext uri="{FF2B5EF4-FFF2-40B4-BE49-F238E27FC236}">
                    <a16:creationId xmlns:a16="http://schemas.microsoft.com/office/drawing/2014/main" id="{07B11013-DCA0-44F4-9197-22ECCA2D2DE5}"/>
                  </a:ext>
                </a:extLst>
              </p:cNvPr>
              <p:cNvSpPr/>
              <p:nvPr/>
            </p:nvSpPr>
            <p:spPr>
              <a:xfrm>
                <a:off x="22563" y="2207494"/>
                <a:ext cx="609600" cy="608647"/>
              </a:xfrm>
              <a:custGeom>
                <a:avLst/>
                <a:gdLst>
                  <a:gd name="connsiteX0" fmla="*/ 336232 w 609600"/>
                  <a:gd name="connsiteY0" fmla="*/ 335280 h 608647"/>
                  <a:gd name="connsiteX1" fmla="*/ 609600 w 609600"/>
                  <a:gd name="connsiteY1" fmla="*/ 304800 h 608647"/>
                  <a:gd name="connsiteX2" fmla="*/ 336232 w 609600"/>
                  <a:gd name="connsiteY2" fmla="*/ 273367 h 608647"/>
                  <a:gd name="connsiteX3" fmla="*/ 304800 w 609600"/>
                  <a:gd name="connsiteY3" fmla="*/ 0 h 608647"/>
                  <a:gd name="connsiteX4" fmla="*/ 273368 w 609600"/>
                  <a:gd name="connsiteY4" fmla="*/ 273367 h 608647"/>
                  <a:gd name="connsiteX5" fmla="*/ 0 w 609600"/>
                  <a:gd name="connsiteY5" fmla="*/ 304800 h 608647"/>
                  <a:gd name="connsiteX6" fmla="*/ 273368 w 609600"/>
                  <a:gd name="connsiteY6" fmla="*/ 335280 h 608647"/>
                  <a:gd name="connsiteX7" fmla="*/ 304800 w 609600"/>
                  <a:gd name="connsiteY7" fmla="*/ 608647 h 60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9600" h="608647">
                    <a:moveTo>
                      <a:pt x="336232" y="335280"/>
                    </a:moveTo>
                    <a:lnTo>
                      <a:pt x="609600" y="304800"/>
                    </a:lnTo>
                    <a:lnTo>
                      <a:pt x="336232" y="273367"/>
                    </a:lnTo>
                    <a:lnTo>
                      <a:pt x="304800" y="0"/>
                    </a:lnTo>
                    <a:lnTo>
                      <a:pt x="273368" y="273367"/>
                    </a:lnTo>
                    <a:lnTo>
                      <a:pt x="0" y="304800"/>
                    </a:lnTo>
                    <a:lnTo>
                      <a:pt x="273368" y="335280"/>
                    </a:lnTo>
                    <a:lnTo>
                      <a:pt x="304800" y="608647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0" name="请勿抄袭搬运！盗版必究！微信DAJU_PPT-23">
                <a:extLst>
                  <a:ext uri="{FF2B5EF4-FFF2-40B4-BE49-F238E27FC236}">
                    <a16:creationId xmlns:a16="http://schemas.microsoft.com/office/drawing/2014/main" id="{DCCF5A82-C251-42B3-A39A-03FB1B784046}"/>
                  </a:ext>
                </a:extLst>
              </p:cNvPr>
              <p:cNvSpPr/>
              <p:nvPr/>
            </p:nvSpPr>
            <p:spPr>
              <a:xfrm>
                <a:off x="22563" y="2532296"/>
                <a:ext cx="221932" cy="221932"/>
              </a:xfrm>
              <a:custGeom>
                <a:avLst/>
                <a:gdLst>
                  <a:gd name="connsiteX0" fmla="*/ 121920 w 221932"/>
                  <a:gd name="connsiteY0" fmla="*/ 122873 h 221932"/>
                  <a:gd name="connsiteX1" fmla="*/ 221932 w 221932"/>
                  <a:gd name="connsiteY1" fmla="*/ 111443 h 221932"/>
                  <a:gd name="connsiteX2" fmla="*/ 121920 w 221932"/>
                  <a:gd name="connsiteY2" fmla="*/ 100013 h 221932"/>
                  <a:gd name="connsiteX3" fmla="*/ 110490 w 221932"/>
                  <a:gd name="connsiteY3" fmla="*/ 0 h 221932"/>
                  <a:gd name="connsiteX4" fmla="*/ 99060 w 221932"/>
                  <a:gd name="connsiteY4" fmla="*/ 100013 h 221932"/>
                  <a:gd name="connsiteX5" fmla="*/ 0 w 221932"/>
                  <a:gd name="connsiteY5" fmla="*/ 111443 h 221932"/>
                  <a:gd name="connsiteX6" fmla="*/ 99060 w 221932"/>
                  <a:gd name="connsiteY6" fmla="*/ 122873 h 221932"/>
                  <a:gd name="connsiteX7" fmla="*/ 110490 w 221932"/>
                  <a:gd name="connsiteY7" fmla="*/ 221933 h 22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1932" h="221932">
                    <a:moveTo>
                      <a:pt x="121920" y="122873"/>
                    </a:moveTo>
                    <a:lnTo>
                      <a:pt x="221932" y="111443"/>
                    </a:lnTo>
                    <a:lnTo>
                      <a:pt x="121920" y="100013"/>
                    </a:lnTo>
                    <a:lnTo>
                      <a:pt x="110490" y="0"/>
                    </a:lnTo>
                    <a:lnTo>
                      <a:pt x="99060" y="100013"/>
                    </a:lnTo>
                    <a:lnTo>
                      <a:pt x="0" y="111443"/>
                    </a:lnTo>
                    <a:lnTo>
                      <a:pt x="99060" y="122873"/>
                    </a:lnTo>
                    <a:lnTo>
                      <a:pt x="110490" y="22193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1" name="请勿抄袭搬运！盗版必究！微信DAJU_PPT-24">
                <a:extLst>
                  <a:ext uri="{FF2B5EF4-FFF2-40B4-BE49-F238E27FC236}">
                    <a16:creationId xmlns:a16="http://schemas.microsoft.com/office/drawing/2014/main" id="{11D70F58-F5E6-43FD-8127-D0CF436188C8}"/>
                  </a:ext>
                </a:extLst>
              </p:cNvPr>
              <p:cNvSpPr/>
              <p:nvPr/>
            </p:nvSpPr>
            <p:spPr>
              <a:xfrm>
                <a:off x="344508" y="2536107"/>
                <a:ext cx="256222" cy="256222"/>
              </a:xfrm>
              <a:custGeom>
                <a:avLst/>
                <a:gdLst>
                  <a:gd name="connsiteX0" fmla="*/ 140970 w 256222"/>
                  <a:gd name="connsiteY0" fmla="*/ 140970 h 256222"/>
                  <a:gd name="connsiteX1" fmla="*/ 256223 w 256222"/>
                  <a:gd name="connsiteY1" fmla="*/ 127635 h 256222"/>
                  <a:gd name="connsiteX2" fmla="*/ 140970 w 256222"/>
                  <a:gd name="connsiteY2" fmla="*/ 115252 h 256222"/>
                  <a:gd name="connsiteX3" fmla="*/ 128588 w 256222"/>
                  <a:gd name="connsiteY3" fmla="*/ 0 h 256222"/>
                  <a:gd name="connsiteX4" fmla="*/ 115252 w 256222"/>
                  <a:gd name="connsiteY4" fmla="*/ 115252 h 256222"/>
                  <a:gd name="connsiteX5" fmla="*/ 0 w 256222"/>
                  <a:gd name="connsiteY5" fmla="*/ 127635 h 256222"/>
                  <a:gd name="connsiteX6" fmla="*/ 115252 w 256222"/>
                  <a:gd name="connsiteY6" fmla="*/ 140970 h 256222"/>
                  <a:gd name="connsiteX7" fmla="*/ 128588 w 256222"/>
                  <a:gd name="connsiteY7" fmla="*/ 256222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222" h="256222">
                    <a:moveTo>
                      <a:pt x="140970" y="140970"/>
                    </a:moveTo>
                    <a:lnTo>
                      <a:pt x="256223" y="127635"/>
                    </a:lnTo>
                    <a:lnTo>
                      <a:pt x="140970" y="115252"/>
                    </a:lnTo>
                    <a:lnTo>
                      <a:pt x="128588" y="0"/>
                    </a:lnTo>
                    <a:lnTo>
                      <a:pt x="115252" y="115252"/>
                    </a:lnTo>
                    <a:lnTo>
                      <a:pt x="0" y="127635"/>
                    </a:lnTo>
                    <a:lnTo>
                      <a:pt x="115252" y="140970"/>
                    </a:lnTo>
                    <a:lnTo>
                      <a:pt x="128588" y="256222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2" name="请勿抄袭搬运！盗版必究！微信DAJU_PPT-25">
                <a:extLst>
                  <a:ext uri="{FF2B5EF4-FFF2-40B4-BE49-F238E27FC236}">
                    <a16:creationId xmlns:a16="http://schemas.microsoft.com/office/drawing/2014/main" id="{C0B08827-C3C2-4DC5-95A2-EC9C7F9E8636}"/>
                  </a:ext>
                </a:extLst>
              </p:cNvPr>
              <p:cNvSpPr/>
              <p:nvPr/>
            </p:nvSpPr>
            <p:spPr>
              <a:xfrm>
                <a:off x="154008" y="2276074"/>
                <a:ext cx="139064" cy="139065"/>
              </a:xfrm>
              <a:custGeom>
                <a:avLst/>
                <a:gdLst>
                  <a:gd name="connsiteX0" fmla="*/ 76200 w 139064"/>
                  <a:gd name="connsiteY0" fmla="*/ 76200 h 139065"/>
                  <a:gd name="connsiteX1" fmla="*/ 139065 w 139064"/>
                  <a:gd name="connsiteY1" fmla="*/ 69533 h 139065"/>
                  <a:gd name="connsiteX2" fmla="*/ 76200 w 139064"/>
                  <a:gd name="connsiteY2" fmla="*/ 62865 h 139065"/>
                  <a:gd name="connsiteX3" fmla="*/ 69532 w 139064"/>
                  <a:gd name="connsiteY3" fmla="*/ 0 h 139065"/>
                  <a:gd name="connsiteX4" fmla="*/ 61913 w 139064"/>
                  <a:gd name="connsiteY4" fmla="*/ 62865 h 139065"/>
                  <a:gd name="connsiteX5" fmla="*/ 0 w 139064"/>
                  <a:gd name="connsiteY5" fmla="*/ 69533 h 139065"/>
                  <a:gd name="connsiteX6" fmla="*/ 61913 w 139064"/>
                  <a:gd name="connsiteY6" fmla="*/ 76200 h 139065"/>
                  <a:gd name="connsiteX7" fmla="*/ 69532 w 139064"/>
                  <a:gd name="connsiteY7" fmla="*/ 139065 h 13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64" h="139065">
                    <a:moveTo>
                      <a:pt x="76200" y="76200"/>
                    </a:moveTo>
                    <a:lnTo>
                      <a:pt x="139065" y="69533"/>
                    </a:lnTo>
                    <a:lnTo>
                      <a:pt x="76200" y="62865"/>
                    </a:lnTo>
                    <a:lnTo>
                      <a:pt x="69532" y="0"/>
                    </a:lnTo>
                    <a:lnTo>
                      <a:pt x="61913" y="62865"/>
                    </a:lnTo>
                    <a:lnTo>
                      <a:pt x="0" y="69533"/>
                    </a:lnTo>
                    <a:lnTo>
                      <a:pt x="61913" y="76200"/>
                    </a:lnTo>
                    <a:lnTo>
                      <a:pt x="69532" y="139065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3" name="请勿抄袭搬运！盗版必究！微信DAJU_PPT-26">
                <a:extLst>
                  <a:ext uri="{FF2B5EF4-FFF2-40B4-BE49-F238E27FC236}">
                    <a16:creationId xmlns:a16="http://schemas.microsoft.com/office/drawing/2014/main" id="{B6DBFC5D-26C1-4D0A-849B-A49EF888B595}"/>
                  </a:ext>
                </a:extLst>
              </p:cNvPr>
              <p:cNvSpPr/>
              <p:nvPr/>
            </p:nvSpPr>
            <p:spPr>
              <a:xfrm>
                <a:off x="393085" y="2362751"/>
                <a:ext cx="89535" cy="90487"/>
              </a:xfrm>
              <a:custGeom>
                <a:avLst/>
                <a:gdLst>
                  <a:gd name="connsiteX0" fmla="*/ 49530 w 89535"/>
                  <a:gd name="connsiteY0" fmla="*/ 49530 h 90487"/>
                  <a:gd name="connsiteX1" fmla="*/ 89535 w 89535"/>
                  <a:gd name="connsiteY1" fmla="*/ 44768 h 90487"/>
                  <a:gd name="connsiteX2" fmla="*/ 49530 w 89535"/>
                  <a:gd name="connsiteY2" fmla="*/ 40957 h 90487"/>
                  <a:gd name="connsiteX3" fmla="*/ 44768 w 89535"/>
                  <a:gd name="connsiteY3" fmla="*/ 0 h 90487"/>
                  <a:gd name="connsiteX4" fmla="*/ 40005 w 89535"/>
                  <a:gd name="connsiteY4" fmla="*/ 40957 h 90487"/>
                  <a:gd name="connsiteX5" fmla="*/ 0 w 89535"/>
                  <a:gd name="connsiteY5" fmla="*/ 44768 h 90487"/>
                  <a:gd name="connsiteX6" fmla="*/ 40005 w 89535"/>
                  <a:gd name="connsiteY6" fmla="*/ 49530 h 90487"/>
                  <a:gd name="connsiteX7" fmla="*/ 44768 w 89535"/>
                  <a:gd name="connsiteY7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35" h="90487">
                    <a:moveTo>
                      <a:pt x="49530" y="49530"/>
                    </a:moveTo>
                    <a:lnTo>
                      <a:pt x="89535" y="44768"/>
                    </a:lnTo>
                    <a:lnTo>
                      <a:pt x="49530" y="40957"/>
                    </a:lnTo>
                    <a:lnTo>
                      <a:pt x="44768" y="0"/>
                    </a:lnTo>
                    <a:lnTo>
                      <a:pt x="40005" y="40957"/>
                    </a:lnTo>
                    <a:lnTo>
                      <a:pt x="0" y="44768"/>
                    </a:lnTo>
                    <a:lnTo>
                      <a:pt x="40005" y="49530"/>
                    </a:lnTo>
                    <a:lnTo>
                      <a:pt x="44768" y="90488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4" name="请勿抄袭搬运！盗版必究！微信DAJU_PPT-27">
                <a:extLst>
                  <a:ext uri="{FF2B5EF4-FFF2-40B4-BE49-F238E27FC236}">
                    <a16:creationId xmlns:a16="http://schemas.microsoft.com/office/drawing/2014/main" id="{EF0C2C26-04BC-479B-B212-7FF8D4B1929A}"/>
                  </a:ext>
                </a:extLst>
              </p:cNvPr>
              <p:cNvSpPr/>
              <p:nvPr/>
            </p:nvSpPr>
            <p:spPr>
              <a:xfrm>
                <a:off x="213063" y="2709462"/>
                <a:ext cx="89534" cy="89534"/>
              </a:xfrm>
              <a:custGeom>
                <a:avLst/>
                <a:gdLst>
                  <a:gd name="connsiteX0" fmla="*/ 49530 w 89534"/>
                  <a:gd name="connsiteY0" fmla="*/ 49530 h 89534"/>
                  <a:gd name="connsiteX1" fmla="*/ 89535 w 89534"/>
                  <a:gd name="connsiteY1" fmla="*/ 44767 h 89534"/>
                  <a:gd name="connsiteX2" fmla="*/ 49530 w 89534"/>
                  <a:gd name="connsiteY2" fmla="*/ 40005 h 89534"/>
                  <a:gd name="connsiteX3" fmla="*/ 44767 w 89534"/>
                  <a:gd name="connsiteY3" fmla="*/ 0 h 89534"/>
                  <a:gd name="connsiteX4" fmla="*/ 40005 w 89534"/>
                  <a:gd name="connsiteY4" fmla="*/ 40005 h 89534"/>
                  <a:gd name="connsiteX5" fmla="*/ 0 w 89534"/>
                  <a:gd name="connsiteY5" fmla="*/ 44767 h 89534"/>
                  <a:gd name="connsiteX6" fmla="*/ 40005 w 89534"/>
                  <a:gd name="connsiteY6" fmla="*/ 49530 h 89534"/>
                  <a:gd name="connsiteX7" fmla="*/ 44767 w 89534"/>
                  <a:gd name="connsiteY7" fmla="*/ 89535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34" h="89534">
                    <a:moveTo>
                      <a:pt x="49530" y="49530"/>
                    </a:moveTo>
                    <a:lnTo>
                      <a:pt x="89535" y="44767"/>
                    </a:lnTo>
                    <a:lnTo>
                      <a:pt x="49530" y="40005"/>
                    </a:lnTo>
                    <a:lnTo>
                      <a:pt x="44767" y="0"/>
                    </a:lnTo>
                    <a:lnTo>
                      <a:pt x="40005" y="40005"/>
                    </a:lnTo>
                    <a:lnTo>
                      <a:pt x="0" y="44767"/>
                    </a:lnTo>
                    <a:lnTo>
                      <a:pt x="40005" y="49530"/>
                    </a:lnTo>
                    <a:lnTo>
                      <a:pt x="44767" y="89535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9" name="图形 2">
              <a:extLst>
                <a:ext uri="{FF2B5EF4-FFF2-40B4-BE49-F238E27FC236}">
                  <a16:creationId xmlns:a16="http://schemas.microsoft.com/office/drawing/2014/main" id="{CAE49259-43BC-498F-AF7B-AED30DE74779}"/>
                </a:ext>
              </a:extLst>
            </p:cNvPr>
            <p:cNvGrpSpPr/>
            <p:nvPr/>
          </p:nvGrpSpPr>
          <p:grpSpPr>
            <a:xfrm>
              <a:off x="4343202" y="3332391"/>
              <a:ext cx="601980" cy="620077"/>
              <a:chOff x="-908029" y="2218924"/>
              <a:chExt cx="601980" cy="620077"/>
            </a:xfrm>
            <a:solidFill>
              <a:srgbClr val="F8CA42"/>
            </a:solidFill>
          </p:grpSpPr>
          <p:sp>
            <p:nvSpPr>
              <p:cNvPr id="1202" name="请勿抄袭搬运！盗版必究！微信DAJU_PPT-28">
                <a:extLst>
                  <a:ext uri="{FF2B5EF4-FFF2-40B4-BE49-F238E27FC236}">
                    <a16:creationId xmlns:a16="http://schemas.microsoft.com/office/drawing/2014/main" id="{D68D292B-B894-4935-815F-7FE066C2FB80}"/>
                  </a:ext>
                </a:extLst>
              </p:cNvPr>
              <p:cNvSpPr/>
              <p:nvPr/>
            </p:nvSpPr>
            <p:spPr>
              <a:xfrm>
                <a:off x="-490834" y="2539916"/>
                <a:ext cx="93345" cy="93345"/>
              </a:xfrm>
              <a:custGeom>
                <a:avLst/>
                <a:gdLst>
                  <a:gd name="connsiteX0" fmla="*/ 63818 w 93345"/>
                  <a:gd name="connsiteY0" fmla="*/ 46673 h 93345"/>
                  <a:gd name="connsiteX1" fmla="*/ 93345 w 93345"/>
                  <a:gd name="connsiteY1" fmla="*/ 0 h 93345"/>
                  <a:gd name="connsiteX2" fmla="*/ 46673 w 93345"/>
                  <a:gd name="connsiteY2" fmla="*/ 29528 h 93345"/>
                  <a:gd name="connsiteX3" fmla="*/ 0 w 93345"/>
                  <a:gd name="connsiteY3" fmla="*/ 0 h 93345"/>
                  <a:gd name="connsiteX4" fmla="*/ 29528 w 93345"/>
                  <a:gd name="connsiteY4" fmla="*/ 46673 h 93345"/>
                  <a:gd name="connsiteX5" fmla="*/ 0 w 93345"/>
                  <a:gd name="connsiteY5" fmla="*/ 93345 h 93345"/>
                  <a:gd name="connsiteX6" fmla="*/ 46673 w 93345"/>
                  <a:gd name="connsiteY6" fmla="*/ 63817 h 93345"/>
                  <a:gd name="connsiteX7" fmla="*/ 93345 w 93345"/>
                  <a:gd name="connsiteY7" fmla="*/ 93345 h 93345"/>
                  <a:gd name="connsiteX8" fmla="*/ 63818 w 93345"/>
                  <a:gd name="connsiteY8" fmla="*/ 46673 h 9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345" h="93345">
                    <a:moveTo>
                      <a:pt x="63818" y="46673"/>
                    </a:moveTo>
                    <a:cubicBezTo>
                      <a:pt x="63818" y="32385"/>
                      <a:pt x="93345" y="0"/>
                      <a:pt x="93345" y="0"/>
                    </a:cubicBezTo>
                    <a:cubicBezTo>
                      <a:pt x="93345" y="0"/>
                      <a:pt x="58103" y="29528"/>
                      <a:pt x="46673" y="29528"/>
                    </a:cubicBezTo>
                    <a:cubicBezTo>
                      <a:pt x="34290" y="29528"/>
                      <a:pt x="0" y="0"/>
                      <a:pt x="0" y="0"/>
                    </a:cubicBezTo>
                    <a:cubicBezTo>
                      <a:pt x="0" y="0"/>
                      <a:pt x="29528" y="33338"/>
                      <a:pt x="29528" y="46673"/>
                    </a:cubicBezTo>
                    <a:cubicBezTo>
                      <a:pt x="29528" y="60008"/>
                      <a:pt x="0" y="93345"/>
                      <a:pt x="0" y="93345"/>
                    </a:cubicBezTo>
                    <a:cubicBezTo>
                      <a:pt x="0" y="93345"/>
                      <a:pt x="33338" y="63817"/>
                      <a:pt x="46673" y="63817"/>
                    </a:cubicBezTo>
                    <a:cubicBezTo>
                      <a:pt x="60008" y="63817"/>
                      <a:pt x="93345" y="93345"/>
                      <a:pt x="93345" y="93345"/>
                    </a:cubicBezTo>
                    <a:cubicBezTo>
                      <a:pt x="93345" y="93345"/>
                      <a:pt x="63818" y="60960"/>
                      <a:pt x="63818" y="4667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3" name="请勿抄袭搬运！盗版必究！微信DAJU_PPT-29">
                <a:extLst>
                  <a:ext uri="{FF2B5EF4-FFF2-40B4-BE49-F238E27FC236}">
                    <a16:creationId xmlns:a16="http://schemas.microsoft.com/office/drawing/2014/main" id="{BB83CDF7-7EE7-45CC-ADBC-F5FF9FB5A1D5}"/>
                  </a:ext>
                </a:extLst>
              </p:cNvPr>
              <p:cNvSpPr/>
              <p:nvPr/>
            </p:nvSpPr>
            <p:spPr>
              <a:xfrm>
                <a:off x="-852784" y="2553252"/>
                <a:ext cx="118110" cy="118109"/>
              </a:xfrm>
              <a:custGeom>
                <a:avLst/>
                <a:gdLst>
                  <a:gd name="connsiteX0" fmla="*/ 80963 w 118110"/>
                  <a:gd name="connsiteY0" fmla="*/ 59055 h 118109"/>
                  <a:gd name="connsiteX1" fmla="*/ 118110 w 118110"/>
                  <a:gd name="connsiteY1" fmla="*/ 0 h 118109"/>
                  <a:gd name="connsiteX2" fmla="*/ 59055 w 118110"/>
                  <a:gd name="connsiteY2" fmla="*/ 37147 h 118109"/>
                  <a:gd name="connsiteX3" fmla="*/ 0 w 118110"/>
                  <a:gd name="connsiteY3" fmla="*/ 0 h 118109"/>
                  <a:gd name="connsiteX4" fmla="*/ 37148 w 118110"/>
                  <a:gd name="connsiteY4" fmla="*/ 59055 h 118109"/>
                  <a:gd name="connsiteX5" fmla="*/ 0 w 118110"/>
                  <a:gd name="connsiteY5" fmla="*/ 118110 h 118109"/>
                  <a:gd name="connsiteX6" fmla="*/ 59055 w 118110"/>
                  <a:gd name="connsiteY6" fmla="*/ 80963 h 118109"/>
                  <a:gd name="connsiteX7" fmla="*/ 118110 w 118110"/>
                  <a:gd name="connsiteY7" fmla="*/ 118110 h 118109"/>
                  <a:gd name="connsiteX8" fmla="*/ 80963 w 118110"/>
                  <a:gd name="connsiteY8" fmla="*/ 59055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" h="118109">
                    <a:moveTo>
                      <a:pt x="80963" y="59055"/>
                    </a:moveTo>
                    <a:cubicBezTo>
                      <a:pt x="80963" y="40957"/>
                      <a:pt x="118110" y="0"/>
                      <a:pt x="118110" y="0"/>
                    </a:cubicBezTo>
                    <a:cubicBezTo>
                      <a:pt x="118110" y="0"/>
                      <a:pt x="74295" y="37147"/>
                      <a:pt x="59055" y="37147"/>
                    </a:cubicBezTo>
                    <a:cubicBezTo>
                      <a:pt x="43815" y="37147"/>
                      <a:pt x="0" y="0"/>
                      <a:pt x="0" y="0"/>
                    </a:cubicBezTo>
                    <a:cubicBezTo>
                      <a:pt x="0" y="0"/>
                      <a:pt x="37148" y="42863"/>
                      <a:pt x="37148" y="59055"/>
                    </a:cubicBezTo>
                    <a:cubicBezTo>
                      <a:pt x="37148" y="76200"/>
                      <a:pt x="0" y="118110"/>
                      <a:pt x="0" y="118110"/>
                    </a:cubicBezTo>
                    <a:cubicBezTo>
                      <a:pt x="0" y="118110"/>
                      <a:pt x="42863" y="80963"/>
                      <a:pt x="59055" y="80963"/>
                    </a:cubicBezTo>
                    <a:cubicBezTo>
                      <a:pt x="76200" y="80963"/>
                      <a:pt x="118110" y="118110"/>
                      <a:pt x="118110" y="118110"/>
                    </a:cubicBezTo>
                    <a:cubicBezTo>
                      <a:pt x="118110" y="118110"/>
                      <a:pt x="80963" y="77152"/>
                      <a:pt x="80963" y="590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4" name="请勿抄袭搬运！盗版必究！微信DAJU_PPT-30">
                <a:extLst>
                  <a:ext uri="{FF2B5EF4-FFF2-40B4-BE49-F238E27FC236}">
                    <a16:creationId xmlns:a16="http://schemas.microsoft.com/office/drawing/2014/main" id="{88B105D2-83C3-404C-9CA3-53306D8EC85E}"/>
                  </a:ext>
                </a:extLst>
              </p:cNvPr>
              <p:cNvSpPr/>
              <p:nvPr/>
            </p:nvSpPr>
            <p:spPr>
              <a:xfrm>
                <a:off x="-676572" y="2705652"/>
                <a:ext cx="45720" cy="45719"/>
              </a:xfrm>
              <a:custGeom>
                <a:avLst/>
                <a:gdLst>
                  <a:gd name="connsiteX0" fmla="*/ 31433 w 45720"/>
                  <a:gd name="connsiteY0" fmla="*/ 22860 h 45719"/>
                  <a:gd name="connsiteX1" fmla="*/ 45720 w 45720"/>
                  <a:gd name="connsiteY1" fmla="*/ 0 h 45719"/>
                  <a:gd name="connsiteX2" fmla="*/ 22860 w 45720"/>
                  <a:gd name="connsiteY2" fmla="*/ 14288 h 45719"/>
                  <a:gd name="connsiteX3" fmla="*/ 0 w 45720"/>
                  <a:gd name="connsiteY3" fmla="*/ 0 h 45719"/>
                  <a:gd name="connsiteX4" fmla="*/ 14288 w 45720"/>
                  <a:gd name="connsiteY4" fmla="*/ 22860 h 45719"/>
                  <a:gd name="connsiteX5" fmla="*/ 0 w 45720"/>
                  <a:gd name="connsiteY5" fmla="*/ 45720 h 45719"/>
                  <a:gd name="connsiteX6" fmla="*/ 22860 w 45720"/>
                  <a:gd name="connsiteY6" fmla="*/ 31432 h 45719"/>
                  <a:gd name="connsiteX7" fmla="*/ 45720 w 45720"/>
                  <a:gd name="connsiteY7" fmla="*/ 45720 h 45719"/>
                  <a:gd name="connsiteX8" fmla="*/ 31433 w 45720"/>
                  <a:gd name="connsiteY8" fmla="*/ 2286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" h="45719">
                    <a:moveTo>
                      <a:pt x="31433" y="22860"/>
                    </a:moveTo>
                    <a:cubicBezTo>
                      <a:pt x="31433" y="16192"/>
                      <a:pt x="45720" y="0"/>
                      <a:pt x="45720" y="0"/>
                    </a:cubicBezTo>
                    <a:cubicBezTo>
                      <a:pt x="45720" y="0"/>
                      <a:pt x="28575" y="14288"/>
                      <a:pt x="22860" y="14288"/>
                    </a:cubicBezTo>
                    <a:cubicBezTo>
                      <a:pt x="17145" y="14288"/>
                      <a:pt x="0" y="0"/>
                      <a:pt x="0" y="0"/>
                    </a:cubicBezTo>
                    <a:cubicBezTo>
                      <a:pt x="0" y="0"/>
                      <a:pt x="14288" y="16192"/>
                      <a:pt x="14288" y="22860"/>
                    </a:cubicBezTo>
                    <a:cubicBezTo>
                      <a:pt x="14288" y="29527"/>
                      <a:pt x="0" y="45720"/>
                      <a:pt x="0" y="45720"/>
                    </a:cubicBezTo>
                    <a:cubicBezTo>
                      <a:pt x="0" y="45720"/>
                      <a:pt x="16193" y="31432"/>
                      <a:pt x="22860" y="31432"/>
                    </a:cubicBezTo>
                    <a:cubicBezTo>
                      <a:pt x="29528" y="31432"/>
                      <a:pt x="45720" y="45720"/>
                      <a:pt x="45720" y="45720"/>
                    </a:cubicBezTo>
                    <a:cubicBezTo>
                      <a:pt x="45720" y="45720"/>
                      <a:pt x="31433" y="29527"/>
                      <a:pt x="31433" y="2286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5" name="请勿抄袭搬运！盗版必究！微信DAJU_PPT-31">
                <a:extLst>
                  <a:ext uri="{FF2B5EF4-FFF2-40B4-BE49-F238E27FC236}">
                    <a16:creationId xmlns:a16="http://schemas.microsoft.com/office/drawing/2014/main" id="{4243AB7E-135A-4C3F-9AD3-526EF7B35491}"/>
                  </a:ext>
                </a:extLst>
              </p:cNvPr>
              <p:cNvSpPr/>
              <p:nvPr/>
            </p:nvSpPr>
            <p:spPr>
              <a:xfrm>
                <a:off x="-616564" y="2751371"/>
                <a:ext cx="87629" cy="87630"/>
              </a:xfrm>
              <a:custGeom>
                <a:avLst/>
                <a:gdLst>
                  <a:gd name="connsiteX0" fmla="*/ 60007 w 87629"/>
                  <a:gd name="connsiteY0" fmla="*/ 43815 h 87630"/>
                  <a:gd name="connsiteX1" fmla="*/ 87630 w 87629"/>
                  <a:gd name="connsiteY1" fmla="*/ 0 h 87630"/>
                  <a:gd name="connsiteX2" fmla="*/ 43815 w 87629"/>
                  <a:gd name="connsiteY2" fmla="*/ 27623 h 87630"/>
                  <a:gd name="connsiteX3" fmla="*/ 0 w 87629"/>
                  <a:gd name="connsiteY3" fmla="*/ 0 h 87630"/>
                  <a:gd name="connsiteX4" fmla="*/ 27622 w 87629"/>
                  <a:gd name="connsiteY4" fmla="*/ 43815 h 87630"/>
                  <a:gd name="connsiteX5" fmla="*/ 0 w 87629"/>
                  <a:gd name="connsiteY5" fmla="*/ 87630 h 87630"/>
                  <a:gd name="connsiteX6" fmla="*/ 43815 w 87629"/>
                  <a:gd name="connsiteY6" fmla="*/ 60008 h 87630"/>
                  <a:gd name="connsiteX7" fmla="*/ 87630 w 87629"/>
                  <a:gd name="connsiteY7" fmla="*/ 87630 h 87630"/>
                  <a:gd name="connsiteX8" fmla="*/ 60007 w 87629"/>
                  <a:gd name="connsiteY8" fmla="*/ 43815 h 8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629" h="87630">
                    <a:moveTo>
                      <a:pt x="60007" y="43815"/>
                    </a:moveTo>
                    <a:cubicBezTo>
                      <a:pt x="60007" y="30480"/>
                      <a:pt x="87630" y="0"/>
                      <a:pt x="87630" y="0"/>
                    </a:cubicBezTo>
                    <a:cubicBezTo>
                      <a:pt x="87630" y="0"/>
                      <a:pt x="55245" y="27623"/>
                      <a:pt x="43815" y="27623"/>
                    </a:cubicBezTo>
                    <a:cubicBezTo>
                      <a:pt x="32385" y="27623"/>
                      <a:pt x="0" y="0"/>
                      <a:pt x="0" y="0"/>
                    </a:cubicBezTo>
                    <a:cubicBezTo>
                      <a:pt x="0" y="0"/>
                      <a:pt x="27622" y="31433"/>
                      <a:pt x="27622" y="43815"/>
                    </a:cubicBezTo>
                    <a:cubicBezTo>
                      <a:pt x="27622" y="56198"/>
                      <a:pt x="0" y="87630"/>
                      <a:pt x="0" y="87630"/>
                    </a:cubicBezTo>
                    <a:cubicBezTo>
                      <a:pt x="0" y="87630"/>
                      <a:pt x="31432" y="60008"/>
                      <a:pt x="43815" y="60008"/>
                    </a:cubicBezTo>
                    <a:cubicBezTo>
                      <a:pt x="56197" y="60008"/>
                      <a:pt x="87630" y="87630"/>
                      <a:pt x="87630" y="87630"/>
                    </a:cubicBezTo>
                    <a:cubicBezTo>
                      <a:pt x="87630" y="87630"/>
                      <a:pt x="60007" y="57150"/>
                      <a:pt x="60007" y="438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6" name="请勿抄袭搬运！盗版必究！微信DAJU_PPT-32">
                <a:extLst>
                  <a:ext uri="{FF2B5EF4-FFF2-40B4-BE49-F238E27FC236}">
                    <a16:creationId xmlns:a16="http://schemas.microsoft.com/office/drawing/2014/main" id="{DA3F69EC-40E9-4789-BE81-2762F79D849A}"/>
                  </a:ext>
                </a:extLst>
              </p:cNvPr>
              <p:cNvSpPr/>
              <p:nvPr/>
            </p:nvSpPr>
            <p:spPr>
              <a:xfrm>
                <a:off x="-548936" y="2401804"/>
                <a:ext cx="45719" cy="45720"/>
              </a:xfrm>
              <a:custGeom>
                <a:avLst/>
                <a:gdLst>
                  <a:gd name="connsiteX0" fmla="*/ 31432 w 45719"/>
                  <a:gd name="connsiteY0" fmla="*/ 22860 h 45720"/>
                  <a:gd name="connsiteX1" fmla="*/ 45720 w 45719"/>
                  <a:gd name="connsiteY1" fmla="*/ 0 h 45720"/>
                  <a:gd name="connsiteX2" fmla="*/ 22860 w 45719"/>
                  <a:gd name="connsiteY2" fmla="*/ 14288 h 45720"/>
                  <a:gd name="connsiteX3" fmla="*/ 0 w 45719"/>
                  <a:gd name="connsiteY3" fmla="*/ 0 h 45720"/>
                  <a:gd name="connsiteX4" fmla="*/ 14288 w 45719"/>
                  <a:gd name="connsiteY4" fmla="*/ 22860 h 45720"/>
                  <a:gd name="connsiteX5" fmla="*/ 0 w 45719"/>
                  <a:gd name="connsiteY5" fmla="*/ 45720 h 45720"/>
                  <a:gd name="connsiteX6" fmla="*/ 22860 w 45719"/>
                  <a:gd name="connsiteY6" fmla="*/ 31433 h 45720"/>
                  <a:gd name="connsiteX7" fmla="*/ 45720 w 45719"/>
                  <a:gd name="connsiteY7" fmla="*/ 45720 h 45720"/>
                  <a:gd name="connsiteX8" fmla="*/ 31432 w 45719"/>
                  <a:gd name="connsiteY8" fmla="*/ 22860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19" h="45720">
                    <a:moveTo>
                      <a:pt x="31432" y="22860"/>
                    </a:moveTo>
                    <a:cubicBezTo>
                      <a:pt x="31432" y="16192"/>
                      <a:pt x="45720" y="0"/>
                      <a:pt x="45720" y="0"/>
                    </a:cubicBezTo>
                    <a:cubicBezTo>
                      <a:pt x="45720" y="0"/>
                      <a:pt x="28575" y="14288"/>
                      <a:pt x="22860" y="14288"/>
                    </a:cubicBezTo>
                    <a:cubicBezTo>
                      <a:pt x="17145" y="14288"/>
                      <a:pt x="0" y="0"/>
                      <a:pt x="0" y="0"/>
                    </a:cubicBezTo>
                    <a:cubicBezTo>
                      <a:pt x="0" y="0"/>
                      <a:pt x="14288" y="16192"/>
                      <a:pt x="14288" y="22860"/>
                    </a:cubicBezTo>
                    <a:cubicBezTo>
                      <a:pt x="14288" y="29528"/>
                      <a:pt x="0" y="45720"/>
                      <a:pt x="0" y="45720"/>
                    </a:cubicBezTo>
                    <a:cubicBezTo>
                      <a:pt x="0" y="45720"/>
                      <a:pt x="16192" y="31433"/>
                      <a:pt x="22860" y="31433"/>
                    </a:cubicBezTo>
                    <a:cubicBezTo>
                      <a:pt x="29527" y="31433"/>
                      <a:pt x="45720" y="45720"/>
                      <a:pt x="45720" y="45720"/>
                    </a:cubicBezTo>
                    <a:cubicBezTo>
                      <a:pt x="45720" y="45720"/>
                      <a:pt x="31432" y="30480"/>
                      <a:pt x="31432" y="2286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7" name="请勿抄袭搬运！盗版必究！微信DAJU_PPT-33">
                <a:extLst>
                  <a:ext uri="{FF2B5EF4-FFF2-40B4-BE49-F238E27FC236}">
                    <a16:creationId xmlns:a16="http://schemas.microsoft.com/office/drawing/2014/main" id="{2898C8FE-4383-4020-AB85-DCEC11B1CC76}"/>
                  </a:ext>
                </a:extLst>
              </p:cNvPr>
              <p:cNvSpPr/>
              <p:nvPr/>
            </p:nvSpPr>
            <p:spPr>
              <a:xfrm>
                <a:off x="-736579" y="2318937"/>
                <a:ext cx="57150" cy="57150"/>
              </a:xfrm>
              <a:custGeom>
                <a:avLst/>
                <a:gdLst>
                  <a:gd name="connsiteX0" fmla="*/ 39053 w 57150"/>
                  <a:gd name="connsiteY0" fmla="*/ 28575 h 57150"/>
                  <a:gd name="connsiteX1" fmla="*/ 57150 w 57150"/>
                  <a:gd name="connsiteY1" fmla="*/ 0 h 57150"/>
                  <a:gd name="connsiteX2" fmla="*/ 28575 w 57150"/>
                  <a:gd name="connsiteY2" fmla="*/ 18098 h 57150"/>
                  <a:gd name="connsiteX3" fmla="*/ 0 w 57150"/>
                  <a:gd name="connsiteY3" fmla="*/ 0 h 57150"/>
                  <a:gd name="connsiteX4" fmla="*/ 18097 w 57150"/>
                  <a:gd name="connsiteY4" fmla="*/ 28575 h 57150"/>
                  <a:gd name="connsiteX5" fmla="*/ 0 w 57150"/>
                  <a:gd name="connsiteY5" fmla="*/ 57150 h 57150"/>
                  <a:gd name="connsiteX6" fmla="*/ 28575 w 57150"/>
                  <a:gd name="connsiteY6" fmla="*/ 39052 h 57150"/>
                  <a:gd name="connsiteX7" fmla="*/ 57150 w 57150"/>
                  <a:gd name="connsiteY7" fmla="*/ 57150 h 57150"/>
                  <a:gd name="connsiteX8" fmla="*/ 39053 w 57150"/>
                  <a:gd name="connsiteY8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39053" y="28575"/>
                    </a:moveTo>
                    <a:cubicBezTo>
                      <a:pt x="39053" y="20002"/>
                      <a:pt x="57150" y="0"/>
                      <a:pt x="57150" y="0"/>
                    </a:cubicBezTo>
                    <a:cubicBezTo>
                      <a:pt x="57150" y="0"/>
                      <a:pt x="36195" y="18098"/>
                      <a:pt x="28575" y="18098"/>
                    </a:cubicBezTo>
                    <a:cubicBezTo>
                      <a:pt x="20955" y="18098"/>
                      <a:pt x="0" y="0"/>
                      <a:pt x="0" y="0"/>
                    </a:cubicBezTo>
                    <a:cubicBezTo>
                      <a:pt x="0" y="0"/>
                      <a:pt x="18097" y="20002"/>
                      <a:pt x="18097" y="28575"/>
                    </a:cubicBezTo>
                    <a:cubicBezTo>
                      <a:pt x="18097" y="36195"/>
                      <a:pt x="0" y="57150"/>
                      <a:pt x="0" y="57150"/>
                    </a:cubicBezTo>
                    <a:cubicBezTo>
                      <a:pt x="0" y="57150"/>
                      <a:pt x="20955" y="39052"/>
                      <a:pt x="28575" y="39052"/>
                    </a:cubicBezTo>
                    <a:cubicBezTo>
                      <a:pt x="36195" y="39052"/>
                      <a:pt x="57150" y="57150"/>
                      <a:pt x="57150" y="57150"/>
                    </a:cubicBezTo>
                    <a:cubicBezTo>
                      <a:pt x="57150" y="57150"/>
                      <a:pt x="39053" y="38100"/>
                      <a:pt x="39053" y="2857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8" name="请勿抄袭搬运！盗版必究！微信DAJU_PPT-34">
                <a:extLst>
                  <a:ext uri="{FF2B5EF4-FFF2-40B4-BE49-F238E27FC236}">
                    <a16:creationId xmlns:a16="http://schemas.microsoft.com/office/drawing/2014/main" id="{076A91DF-729A-4457-B60C-0AC1086E0016}"/>
                  </a:ext>
                </a:extLst>
              </p:cNvPr>
              <p:cNvSpPr/>
              <p:nvPr/>
            </p:nvSpPr>
            <p:spPr>
              <a:xfrm>
                <a:off x="-908029" y="2218924"/>
                <a:ext cx="601980" cy="573404"/>
              </a:xfrm>
              <a:custGeom>
                <a:avLst/>
                <a:gdLst>
                  <a:gd name="connsiteX0" fmla="*/ 375285 w 601980"/>
                  <a:gd name="connsiteY0" fmla="*/ 326708 h 573404"/>
                  <a:gd name="connsiteX1" fmla="*/ 601980 w 601980"/>
                  <a:gd name="connsiteY1" fmla="*/ 219075 h 573404"/>
                  <a:gd name="connsiteX2" fmla="*/ 355282 w 601980"/>
                  <a:gd name="connsiteY2" fmla="*/ 265747 h 573404"/>
                  <a:gd name="connsiteX3" fmla="*/ 332422 w 601980"/>
                  <a:gd name="connsiteY3" fmla="*/ 249555 h 573404"/>
                  <a:gd name="connsiteX4" fmla="*/ 300990 w 601980"/>
                  <a:gd name="connsiteY4" fmla="*/ 0 h 573404"/>
                  <a:gd name="connsiteX5" fmla="*/ 269557 w 601980"/>
                  <a:gd name="connsiteY5" fmla="*/ 249555 h 573404"/>
                  <a:gd name="connsiteX6" fmla="*/ 246697 w 601980"/>
                  <a:gd name="connsiteY6" fmla="*/ 265747 h 573404"/>
                  <a:gd name="connsiteX7" fmla="*/ 0 w 601980"/>
                  <a:gd name="connsiteY7" fmla="*/ 219075 h 573404"/>
                  <a:gd name="connsiteX8" fmla="*/ 226695 w 601980"/>
                  <a:gd name="connsiteY8" fmla="*/ 326708 h 573404"/>
                  <a:gd name="connsiteX9" fmla="*/ 235268 w 601980"/>
                  <a:gd name="connsiteY9" fmla="*/ 353378 h 573404"/>
                  <a:gd name="connsiteX10" fmla="*/ 114300 w 601980"/>
                  <a:gd name="connsiteY10" fmla="*/ 573405 h 573404"/>
                  <a:gd name="connsiteX11" fmla="*/ 286703 w 601980"/>
                  <a:gd name="connsiteY11" fmla="*/ 390525 h 573404"/>
                  <a:gd name="connsiteX12" fmla="*/ 315278 w 601980"/>
                  <a:gd name="connsiteY12" fmla="*/ 390525 h 573404"/>
                  <a:gd name="connsiteX13" fmla="*/ 487680 w 601980"/>
                  <a:gd name="connsiteY13" fmla="*/ 573405 h 573404"/>
                  <a:gd name="connsiteX14" fmla="*/ 366713 w 601980"/>
                  <a:gd name="connsiteY14" fmla="*/ 354330 h 573404"/>
                  <a:gd name="connsiteX15" fmla="*/ 375285 w 601980"/>
                  <a:gd name="connsiteY15" fmla="*/ 326708 h 57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1980" h="573404">
                    <a:moveTo>
                      <a:pt x="375285" y="326708"/>
                    </a:moveTo>
                    <a:lnTo>
                      <a:pt x="601980" y="219075"/>
                    </a:lnTo>
                    <a:lnTo>
                      <a:pt x="355282" y="265747"/>
                    </a:lnTo>
                    <a:cubicBezTo>
                      <a:pt x="344805" y="267653"/>
                      <a:pt x="334328" y="260033"/>
                      <a:pt x="332422" y="249555"/>
                    </a:cubicBezTo>
                    <a:lnTo>
                      <a:pt x="300990" y="0"/>
                    </a:lnTo>
                    <a:lnTo>
                      <a:pt x="269557" y="249555"/>
                    </a:lnTo>
                    <a:cubicBezTo>
                      <a:pt x="268605" y="260985"/>
                      <a:pt x="258128" y="268605"/>
                      <a:pt x="246697" y="265747"/>
                    </a:cubicBezTo>
                    <a:lnTo>
                      <a:pt x="0" y="219075"/>
                    </a:lnTo>
                    <a:lnTo>
                      <a:pt x="226695" y="326708"/>
                    </a:lnTo>
                    <a:cubicBezTo>
                      <a:pt x="237172" y="331470"/>
                      <a:pt x="240982" y="343853"/>
                      <a:pt x="235268" y="353378"/>
                    </a:cubicBezTo>
                    <a:lnTo>
                      <a:pt x="114300" y="573405"/>
                    </a:lnTo>
                    <a:lnTo>
                      <a:pt x="286703" y="390525"/>
                    </a:lnTo>
                    <a:cubicBezTo>
                      <a:pt x="294322" y="381953"/>
                      <a:pt x="307657" y="381953"/>
                      <a:pt x="315278" y="390525"/>
                    </a:cubicBezTo>
                    <a:lnTo>
                      <a:pt x="487680" y="573405"/>
                    </a:lnTo>
                    <a:lnTo>
                      <a:pt x="366713" y="354330"/>
                    </a:lnTo>
                    <a:cubicBezTo>
                      <a:pt x="360997" y="343853"/>
                      <a:pt x="364807" y="331470"/>
                      <a:pt x="375285" y="32670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0" name="图形 2">
              <a:extLst>
                <a:ext uri="{FF2B5EF4-FFF2-40B4-BE49-F238E27FC236}">
                  <a16:creationId xmlns:a16="http://schemas.microsoft.com/office/drawing/2014/main" id="{BF0F1369-3B11-4631-B263-EC32609922DF}"/>
                </a:ext>
              </a:extLst>
            </p:cNvPr>
            <p:cNvGrpSpPr/>
            <p:nvPr/>
          </p:nvGrpSpPr>
          <p:grpSpPr>
            <a:xfrm>
              <a:off x="7090210" y="3306674"/>
              <a:ext cx="504825" cy="479107"/>
              <a:chOff x="-3624559" y="4322996"/>
              <a:chExt cx="504825" cy="479107"/>
            </a:xfrm>
            <a:solidFill>
              <a:srgbClr val="F8CA42"/>
            </a:solidFill>
          </p:grpSpPr>
          <p:sp>
            <p:nvSpPr>
              <p:cNvPr id="1195" name="请勿抄袭搬运！盗版必究！微信DAJU_PPT-35">
                <a:extLst>
                  <a:ext uri="{FF2B5EF4-FFF2-40B4-BE49-F238E27FC236}">
                    <a16:creationId xmlns:a16="http://schemas.microsoft.com/office/drawing/2014/main" id="{9F5F4F03-6277-4E96-864D-546EDC9F3859}"/>
                  </a:ext>
                </a:extLst>
              </p:cNvPr>
              <p:cNvSpPr/>
              <p:nvPr/>
            </p:nvSpPr>
            <p:spPr>
              <a:xfrm>
                <a:off x="-3624559" y="4464919"/>
                <a:ext cx="183832" cy="183832"/>
              </a:xfrm>
              <a:custGeom>
                <a:avLst/>
                <a:gdLst>
                  <a:gd name="connsiteX0" fmla="*/ 100965 w 183832"/>
                  <a:gd name="connsiteY0" fmla="*/ 101918 h 183832"/>
                  <a:gd name="connsiteX1" fmla="*/ 183832 w 183832"/>
                  <a:gd name="connsiteY1" fmla="*/ 92393 h 183832"/>
                  <a:gd name="connsiteX2" fmla="*/ 100965 w 183832"/>
                  <a:gd name="connsiteY2" fmla="*/ 82868 h 183832"/>
                  <a:gd name="connsiteX3" fmla="*/ 92392 w 183832"/>
                  <a:gd name="connsiteY3" fmla="*/ 0 h 183832"/>
                  <a:gd name="connsiteX4" fmla="*/ 82867 w 183832"/>
                  <a:gd name="connsiteY4" fmla="*/ 82868 h 183832"/>
                  <a:gd name="connsiteX5" fmla="*/ 0 w 183832"/>
                  <a:gd name="connsiteY5" fmla="*/ 92393 h 183832"/>
                  <a:gd name="connsiteX6" fmla="*/ 82867 w 183832"/>
                  <a:gd name="connsiteY6" fmla="*/ 101918 h 183832"/>
                  <a:gd name="connsiteX7" fmla="*/ 92392 w 183832"/>
                  <a:gd name="connsiteY7" fmla="*/ 183833 h 183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832" h="183832">
                    <a:moveTo>
                      <a:pt x="100965" y="101918"/>
                    </a:moveTo>
                    <a:lnTo>
                      <a:pt x="183832" y="92393"/>
                    </a:lnTo>
                    <a:lnTo>
                      <a:pt x="100965" y="82868"/>
                    </a:lnTo>
                    <a:lnTo>
                      <a:pt x="92392" y="0"/>
                    </a:lnTo>
                    <a:lnTo>
                      <a:pt x="82867" y="82868"/>
                    </a:lnTo>
                    <a:lnTo>
                      <a:pt x="0" y="92393"/>
                    </a:lnTo>
                    <a:lnTo>
                      <a:pt x="82867" y="101918"/>
                    </a:lnTo>
                    <a:lnTo>
                      <a:pt x="92392" y="18383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6" name="请勿抄袭搬运！盗版必究！微信DAJU_PPT-36">
                <a:extLst>
                  <a:ext uri="{FF2B5EF4-FFF2-40B4-BE49-F238E27FC236}">
                    <a16:creationId xmlns:a16="http://schemas.microsoft.com/office/drawing/2014/main" id="{7E225E09-E549-4F19-BB2B-3E6BB55B5876}"/>
                  </a:ext>
                </a:extLst>
              </p:cNvPr>
              <p:cNvSpPr/>
              <p:nvPr/>
            </p:nvSpPr>
            <p:spPr>
              <a:xfrm>
                <a:off x="-3321664" y="4613509"/>
                <a:ext cx="147637" cy="147637"/>
              </a:xfrm>
              <a:custGeom>
                <a:avLst/>
                <a:gdLst>
                  <a:gd name="connsiteX0" fmla="*/ 80963 w 147637"/>
                  <a:gd name="connsiteY0" fmla="*/ 81915 h 147637"/>
                  <a:gd name="connsiteX1" fmla="*/ 147638 w 147637"/>
                  <a:gd name="connsiteY1" fmla="*/ 73343 h 147637"/>
                  <a:gd name="connsiteX2" fmla="*/ 80963 w 147637"/>
                  <a:gd name="connsiteY2" fmla="*/ 66675 h 147637"/>
                  <a:gd name="connsiteX3" fmla="*/ 72390 w 147637"/>
                  <a:gd name="connsiteY3" fmla="*/ 0 h 147637"/>
                  <a:gd name="connsiteX4" fmla="*/ 65722 w 147637"/>
                  <a:gd name="connsiteY4" fmla="*/ 66675 h 147637"/>
                  <a:gd name="connsiteX5" fmla="*/ 0 w 147637"/>
                  <a:gd name="connsiteY5" fmla="*/ 75247 h 147637"/>
                  <a:gd name="connsiteX6" fmla="*/ 65722 w 147637"/>
                  <a:gd name="connsiteY6" fmla="*/ 81915 h 147637"/>
                  <a:gd name="connsiteX7" fmla="*/ 74295 w 147637"/>
                  <a:gd name="connsiteY7" fmla="*/ 147638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637" h="147637">
                    <a:moveTo>
                      <a:pt x="80963" y="81915"/>
                    </a:moveTo>
                    <a:lnTo>
                      <a:pt x="147638" y="73343"/>
                    </a:lnTo>
                    <a:lnTo>
                      <a:pt x="80963" y="66675"/>
                    </a:lnTo>
                    <a:lnTo>
                      <a:pt x="72390" y="0"/>
                    </a:lnTo>
                    <a:lnTo>
                      <a:pt x="65722" y="66675"/>
                    </a:lnTo>
                    <a:lnTo>
                      <a:pt x="0" y="75247"/>
                    </a:lnTo>
                    <a:lnTo>
                      <a:pt x="65722" y="81915"/>
                    </a:lnTo>
                    <a:lnTo>
                      <a:pt x="74295" y="147638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7" name="请勿抄袭搬运！盗版必究！微信DAJU_PPT-37">
                <a:extLst>
                  <a:ext uri="{FF2B5EF4-FFF2-40B4-BE49-F238E27FC236}">
                    <a16:creationId xmlns:a16="http://schemas.microsoft.com/office/drawing/2014/main" id="{ECF24EB3-73B0-4422-83AC-20B801FFFEC8}"/>
                  </a:ext>
                </a:extLst>
              </p:cNvPr>
              <p:cNvSpPr/>
              <p:nvPr/>
            </p:nvSpPr>
            <p:spPr>
              <a:xfrm>
                <a:off x="-3248321" y="4467777"/>
                <a:ext cx="119062" cy="119062"/>
              </a:xfrm>
              <a:custGeom>
                <a:avLst/>
                <a:gdLst>
                  <a:gd name="connsiteX0" fmla="*/ 65722 w 119062"/>
                  <a:gd name="connsiteY0" fmla="*/ 65722 h 119062"/>
                  <a:gd name="connsiteX1" fmla="*/ 119063 w 119062"/>
                  <a:gd name="connsiteY1" fmla="*/ 60007 h 119062"/>
                  <a:gd name="connsiteX2" fmla="*/ 65722 w 119062"/>
                  <a:gd name="connsiteY2" fmla="*/ 53340 h 119062"/>
                  <a:gd name="connsiteX3" fmla="*/ 60008 w 119062"/>
                  <a:gd name="connsiteY3" fmla="*/ 0 h 119062"/>
                  <a:gd name="connsiteX4" fmla="*/ 53340 w 119062"/>
                  <a:gd name="connsiteY4" fmla="*/ 53340 h 119062"/>
                  <a:gd name="connsiteX5" fmla="*/ 0 w 119062"/>
                  <a:gd name="connsiteY5" fmla="*/ 60007 h 119062"/>
                  <a:gd name="connsiteX6" fmla="*/ 53340 w 119062"/>
                  <a:gd name="connsiteY6" fmla="*/ 65722 h 119062"/>
                  <a:gd name="connsiteX7" fmla="*/ 60008 w 119062"/>
                  <a:gd name="connsiteY7" fmla="*/ 119063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62" h="119062">
                    <a:moveTo>
                      <a:pt x="65722" y="65722"/>
                    </a:moveTo>
                    <a:lnTo>
                      <a:pt x="119063" y="60007"/>
                    </a:lnTo>
                    <a:lnTo>
                      <a:pt x="65722" y="53340"/>
                    </a:lnTo>
                    <a:lnTo>
                      <a:pt x="60008" y="0"/>
                    </a:lnTo>
                    <a:lnTo>
                      <a:pt x="53340" y="53340"/>
                    </a:lnTo>
                    <a:lnTo>
                      <a:pt x="0" y="60007"/>
                    </a:lnTo>
                    <a:lnTo>
                      <a:pt x="53340" y="65722"/>
                    </a:lnTo>
                    <a:lnTo>
                      <a:pt x="60008" y="11906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8" name="请勿抄袭搬运！盗版必究！微信DAJU_PPT-38">
                <a:extLst>
                  <a:ext uri="{FF2B5EF4-FFF2-40B4-BE49-F238E27FC236}">
                    <a16:creationId xmlns:a16="http://schemas.microsoft.com/office/drawing/2014/main" id="{5A7C43E1-7455-4CD6-BEE9-E97DBFF9D84E}"/>
                  </a:ext>
                </a:extLst>
              </p:cNvPr>
              <p:cNvSpPr/>
              <p:nvPr/>
            </p:nvSpPr>
            <p:spPr>
              <a:xfrm>
                <a:off x="-3467396" y="4341094"/>
                <a:ext cx="103822" cy="103822"/>
              </a:xfrm>
              <a:custGeom>
                <a:avLst/>
                <a:gdLst>
                  <a:gd name="connsiteX0" fmla="*/ 57150 w 103822"/>
                  <a:gd name="connsiteY0" fmla="*/ 57150 h 103822"/>
                  <a:gd name="connsiteX1" fmla="*/ 103822 w 103822"/>
                  <a:gd name="connsiteY1" fmla="*/ 51435 h 103822"/>
                  <a:gd name="connsiteX2" fmla="*/ 57150 w 103822"/>
                  <a:gd name="connsiteY2" fmla="*/ 46673 h 103822"/>
                  <a:gd name="connsiteX3" fmla="*/ 51435 w 103822"/>
                  <a:gd name="connsiteY3" fmla="*/ 0 h 103822"/>
                  <a:gd name="connsiteX4" fmla="*/ 46672 w 103822"/>
                  <a:gd name="connsiteY4" fmla="*/ 46673 h 103822"/>
                  <a:gd name="connsiteX5" fmla="*/ 0 w 103822"/>
                  <a:gd name="connsiteY5" fmla="*/ 51435 h 103822"/>
                  <a:gd name="connsiteX6" fmla="*/ 46672 w 103822"/>
                  <a:gd name="connsiteY6" fmla="*/ 57150 h 103822"/>
                  <a:gd name="connsiteX7" fmla="*/ 51435 w 103822"/>
                  <a:gd name="connsiteY7" fmla="*/ 103823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822" h="103822">
                    <a:moveTo>
                      <a:pt x="57150" y="57150"/>
                    </a:moveTo>
                    <a:lnTo>
                      <a:pt x="103822" y="51435"/>
                    </a:lnTo>
                    <a:lnTo>
                      <a:pt x="57150" y="46673"/>
                    </a:lnTo>
                    <a:lnTo>
                      <a:pt x="51435" y="0"/>
                    </a:lnTo>
                    <a:lnTo>
                      <a:pt x="46672" y="46673"/>
                    </a:lnTo>
                    <a:lnTo>
                      <a:pt x="0" y="51435"/>
                    </a:lnTo>
                    <a:lnTo>
                      <a:pt x="46672" y="57150"/>
                    </a:lnTo>
                    <a:lnTo>
                      <a:pt x="51435" y="10382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9" name="请勿抄袭搬运！盗版必究！微信DAJU_PPT-39">
                <a:extLst>
                  <a:ext uri="{FF2B5EF4-FFF2-40B4-BE49-F238E27FC236}">
                    <a16:creationId xmlns:a16="http://schemas.microsoft.com/office/drawing/2014/main" id="{4A12F049-9B68-442A-8295-C2FA8D3BAF3E}"/>
                  </a:ext>
                </a:extLst>
              </p:cNvPr>
              <p:cNvSpPr/>
              <p:nvPr/>
            </p:nvSpPr>
            <p:spPr>
              <a:xfrm>
                <a:off x="-3488352" y="4661134"/>
                <a:ext cx="71437" cy="70484"/>
              </a:xfrm>
              <a:custGeom>
                <a:avLst/>
                <a:gdLst>
                  <a:gd name="connsiteX0" fmla="*/ 39052 w 71437"/>
                  <a:gd name="connsiteY0" fmla="*/ 39053 h 70484"/>
                  <a:gd name="connsiteX1" fmla="*/ 71438 w 71437"/>
                  <a:gd name="connsiteY1" fmla="*/ 35243 h 70484"/>
                  <a:gd name="connsiteX2" fmla="*/ 39052 w 71437"/>
                  <a:gd name="connsiteY2" fmla="*/ 31433 h 70484"/>
                  <a:gd name="connsiteX3" fmla="*/ 36195 w 71437"/>
                  <a:gd name="connsiteY3" fmla="*/ 0 h 70484"/>
                  <a:gd name="connsiteX4" fmla="*/ 32385 w 71437"/>
                  <a:gd name="connsiteY4" fmla="*/ 31433 h 70484"/>
                  <a:gd name="connsiteX5" fmla="*/ 0 w 71437"/>
                  <a:gd name="connsiteY5" fmla="*/ 35243 h 70484"/>
                  <a:gd name="connsiteX6" fmla="*/ 32385 w 71437"/>
                  <a:gd name="connsiteY6" fmla="*/ 39053 h 70484"/>
                  <a:gd name="connsiteX7" fmla="*/ 36195 w 71437"/>
                  <a:gd name="connsiteY7" fmla="*/ 70485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437" h="70484">
                    <a:moveTo>
                      <a:pt x="39052" y="39053"/>
                    </a:moveTo>
                    <a:lnTo>
                      <a:pt x="71438" y="35243"/>
                    </a:lnTo>
                    <a:lnTo>
                      <a:pt x="39052" y="31433"/>
                    </a:lnTo>
                    <a:lnTo>
                      <a:pt x="36195" y="0"/>
                    </a:lnTo>
                    <a:lnTo>
                      <a:pt x="32385" y="31433"/>
                    </a:lnTo>
                    <a:lnTo>
                      <a:pt x="0" y="35243"/>
                    </a:lnTo>
                    <a:lnTo>
                      <a:pt x="32385" y="39053"/>
                    </a:lnTo>
                    <a:lnTo>
                      <a:pt x="36195" y="70485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0" name="请勿抄袭搬运！盗版必究！微信DAJU_PPT-40">
                <a:extLst>
                  <a:ext uri="{FF2B5EF4-FFF2-40B4-BE49-F238E27FC236}">
                    <a16:creationId xmlns:a16="http://schemas.microsoft.com/office/drawing/2014/main" id="{446B70C0-5EAF-48CE-B700-BE00AAC2D76E}"/>
                  </a:ext>
                </a:extLst>
              </p:cNvPr>
              <p:cNvSpPr/>
              <p:nvPr/>
            </p:nvSpPr>
            <p:spPr>
              <a:xfrm>
                <a:off x="-3304519" y="4322996"/>
                <a:ext cx="64770" cy="64770"/>
              </a:xfrm>
              <a:custGeom>
                <a:avLst/>
                <a:gdLst>
                  <a:gd name="connsiteX0" fmla="*/ 36195 w 64770"/>
                  <a:gd name="connsiteY0" fmla="*/ 36195 h 64770"/>
                  <a:gd name="connsiteX1" fmla="*/ 64770 w 64770"/>
                  <a:gd name="connsiteY1" fmla="*/ 32385 h 64770"/>
                  <a:gd name="connsiteX2" fmla="*/ 36195 w 64770"/>
                  <a:gd name="connsiteY2" fmla="*/ 29528 h 64770"/>
                  <a:gd name="connsiteX3" fmla="*/ 32385 w 64770"/>
                  <a:gd name="connsiteY3" fmla="*/ 0 h 64770"/>
                  <a:gd name="connsiteX4" fmla="*/ 29528 w 64770"/>
                  <a:gd name="connsiteY4" fmla="*/ 29528 h 64770"/>
                  <a:gd name="connsiteX5" fmla="*/ 0 w 64770"/>
                  <a:gd name="connsiteY5" fmla="*/ 32385 h 64770"/>
                  <a:gd name="connsiteX6" fmla="*/ 29528 w 64770"/>
                  <a:gd name="connsiteY6" fmla="*/ 36195 h 64770"/>
                  <a:gd name="connsiteX7" fmla="*/ 32385 w 64770"/>
                  <a:gd name="connsiteY7" fmla="*/ 64770 h 6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70" h="64770">
                    <a:moveTo>
                      <a:pt x="36195" y="36195"/>
                    </a:moveTo>
                    <a:lnTo>
                      <a:pt x="64770" y="32385"/>
                    </a:lnTo>
                    <a:lnTo>
                      <a:pt x="36195" y="29528"/>
                    </a:lnTo>
                    <a:lnTo>
                      <a:pt x="32385" y="0"/>
                    </a:lnTo>
                    <a:lnTo>
                      <a:pt x="29528" y="29528"/>
                    </a:lnTo>
                    <a:lnTo>
                      <a:pt x="0" y="32385"/>
                    </a:lnTo>
                    <a:lnTo>
                      <a:pt x="29528" y="36195"/>
                    </a:lnTo>
                    <a:lnTo>
                      <a:pt x="32385" y="64770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1" name="请勿抄袭搬运！盗版必究！微信DAJU_PPT-41">
                <a:extLst>
                  <a:ext uri="{FF2B5EF4-FFF2-40B4-BE49-F238E27FC236}">
                    <a16:creationId xmlns:a16="http://schemas.microsoft.com/office/drawing/2014/main" id="{36F13289-2A81-460A-B4B4-C8402DAA1AC6}"/>
                  </a:ext>
                </a:extLst>
              </p:cNvPr>
              <p:cNvSpPr/>
              <p:nvPr/>
            </p:nvSpPr>
            <p:spPr>
              <a:xfrm>
                <a:off x="-3601699" y="4383956"/>
                <a:ext cx="481965" cy="418147"/>
              </a:xfrm>
              <a:custGeom>
                <a:avLst/>
                <a:gdLst>
                  <a:gd name="connsiteX0" fmla="*/ 240983 w 481965"/>
                  <a:gd name="connsiteY0" fmla="*/ 89535 h 418147"/>
                  <a:gd name="connsiteX1" fmla="*/ 0 w 481965"/>
                  <a:gd name="connsiteY1" fmla="*/ 0 h 418147"/>
                  <a:gd name="connsiteX2" fmla="*/ 198120 w 481965"/>
                  <a:gd name="connsiteY2" fmla="*/ 163830 h 418147"/>
                  <a:gd name="connsiteX3" fmla="*/ 240983 w 481965"/>
                  <a:gd name="connsiteY3" fmla="*/ 418148 h 418147"/>
                  <a:gd name="connsiteX4" fmla="*/ 283845 w 481965"/>
                  <a:gd name="connsiteY4" fmla="*/ 163830 h 418147"/>
                  <a:gd name="connsiteX5" fmla="*/ 481965 w 481965"/>
                  <a:gd name="connsiteY5" fmla="*/ 0 h 41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1965" h="418147">
                    <a:moveTo>
                      <a:pt x="240983" y="89535"/>
                    </a:moveTo>
                    <a:lnTo>
                      <a:pt x="0" y="0"/>
                    </a:lnTo>
                    <a:lnTo>
                      <a:pt x="198120" y="163830"/>
                    </a:lnTo>
                    <a:lnTo>
                      <a:pt x="240983" y="418148"/>
                    </a:lnTo>
                    <a:lnTo>
                      <a:pt x="283845" y="163830"/>
                    </a:lnTo>
                    <a:lnTo>
                      <a:pt x="481965" y="0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1" name="图形 2">
              <a:extLst>
                <a:ext uri="{FF2B5EF4-FFF2-40B4-BE49-F238E27FC236}">
                  <a16:creationId xmlns:a16="http://schemas.microsoft.com/office/drawing/2014/main" id="{663ADF43-C293-4E5F-B50B-C24B77BCBBB6}"/>
                </a:ext>
              </a:extLst>
            </p:cNvPr>
            <p:cNvGrpSpPr/>
            <p:nvPr/>
          </p:nvGrpSpPr>
          <p:grpSpPr>
            <a:xfrm>
              <a:off x="4323199" y="2289404"/>
              <a:ext cx="611505" cy="611504"/>
              <a:chOff x="-928032" y="1175937"/>
              <a:chExt cx="611505" cy="611504"/>
            </a:xfrm>
            <a:solidFill>
              <a:srgbClr val="F8CA42"/>
            </a:solidFill>
          </p:grpSpPr>
          <p:sp>
            <p:nvSpPr>
              <p:cNvPr id="1188" name="请勿抄袭搬运！盗版必究！微信DAJU_PPT-42">
                <a:extLst>
                  <a:ext uri="{FF2B5EF4-FFF2-40B4-BE49-F238E27FC236}">
                    <a16:creationId xmlns:a16="http://schemas.microsoft.com/office/drawing/2014/main" id="{B342FFAE-5E39-408E-A183-59A393243581}"/>
                  </a:ext>
                </a:extLst>
              </p:cNvPr>
              <p:cNvSpPr/>
              <p:nvPr/>
            </p:nvSpPr>
            <p:spPr>
              <a:xfrm>
                <a:off x="-810874" y="1516931"/>
                <a:ext cx="64769" cy="64769"/>
              </a:xfrm>
              <a:custGeom>
                <a:avLst/>
                <a:gdLst>
                  <a:gd name="connsiteX0" fmla="*/ 32385 w 64769"/>
                  <a:gd name="connsiteY0" fmla="*/ 40957 h 64769"/>
                  <a:gd name="connsiteX1" fmla="*/ 64770 w 64769"/>
                  <a:gd name="connsiteY1" fmla="*/ 64770 h 64769"/>
                  <a:gd name="connsiteX2" fmla="*/ 40957 w 64769"/>
                  <a:gd name="connsiteY2" fmla="*/ 32385 h 64769"/>
                  <a:gd name="connsiteX3" fmla="*/ 64770 w 64769"/>
                  <a:gd name="connsiteY3" fmla="*/ 0 h 64769"/>
                  <a:gd name="connsiteX4" fmla="*/ 32385 w 64769"/>
                  <a:gd name="connsiteY4" fmla="*/ 23813 h 64769"/>
                  <a:gd name="connsiteX5" fmla="*/ 0 w 64769"/>
                  <a:gd name="connsiteY5" fmla="*/ 0 h 64769"/>
                  <a:gd name="connsiteX6" fmla="*/ 23813 w 64769"/>
                  <a:gd name="connsiteY6" fmla="*/ 32385 h 64769"/>
                  <a:gd name="connsiteX7" fmla="*/ 0 w 64769"/>
                  <a:gd name="connsiteY7" fmla="*/ 64770 h 64769"/>
                  <a:gd name="connsiteX8" fmla="*/ 32385 w 64769"/>
                  <a:gd name="connsiteY8" fmla="*/ 40957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69" h="64769">
                    <a:moveTo>
                      <a:pt x="32385" y="40957"/>
                    </a:moveTo>
                    <a:cubicBezTo>
                      <a:pt x="41910" y="45720"/>
                      <a:pt x="57150" y="58103"/>
                      <a:pt x="64770" y="64770"/>
                    </a:cubicBezTo>
                    <a:cubicBezTo>
                      <a:pt x="57150" y="56198"/>
                      <a:pt x="45720" y="40957"/>
                      <a:pt x="40957" y="32385"/>
                    </a:cubicBezTo>
                    <a:cubicBezTo>
                      <a:pt x="45720" y="22860"/>
                      <a:pt x="58102" y="7620"/>
                      <a:pt x="64770" y="0"/>
                    </a:cubicBezTo>
                    <a:cubicBezTo>
                      <a:pt x="56197" y="7620"/>
                      <a:pt x="40957" y="19050"/>
                      <a:pt x="32385" y="23813"/>
                    </a:cubicBezTo>
                    <a:cubicBezTo>
                      <a:pt x="22860" y="19050"/>
                      <a:pt x="7620" y="6668"/>
                      <a:pt x="0" y="0"/>
                    </a:cubicBezTo>
                    <a:cubicBezTo>
                      <a:pt x="7620" y="8573"/>
                      <a:pt x="19050" y="23813"/>
                      <a:pt x="23813" y="32385"/>
                    </a:cubicBezTo>
                    <a:cubicBezTo>
                      <a:pt x="19050" y="41910"/>
                      <a:pt x="6667" y="57150"/>
                      <a:pt x="0" y="64770"/>
                    </a:cubicBezTo>
                    <a:cubicBezTo>
                      <a:pt x="7620" y="58103"/>
                      <a:pt x="22860" y="45720"/>
                      <a:pt x="32385" y="4095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9" name="请勿抄袭搬运！盗版必究！微信DAJU_PPT-43">
                <a:extLst>
                  <a:ext uri="{FF2B5EF4-FFF2-40B4-BE49-F238E27FC236}">
                    <a16:creationId xmlns:a16="http://schemas.microsoft.com/office/drawing/2014/main" id="{554521C4-560B-4DB4-A852-4395BFF06ED9}"/>
                  </a:ext>
                </a:extLst>
              </p:cNvPr>
              <p:cNvSpPr/>
              <p:nvPr/>
            </p:nvSpPr>
            <p:spPr>
              <a:xfrm>
                <a:off x="-928032" y="1175937"/>
                <a:ext cx="611505" cy="611504"/>
              </a:xfrm>
              <a:custGeom>
                <a:avLst/>
                <a:gdLst>
                  <a:gd name="connsiteX0" fmla="*/ 346710 w 611505"/>
                  <a:gd name="connsiteY0" fmla="*/ 346710 h 611504"/>
                  <a:gd name="connsiteX1" fmla="*/ 611505 w 611505"/>
                  <a:gd name="connsiteY1" fmla="*/ 305753 h 611504"/>
                  <a:gd name="connsiteX2" fmla="*/ 346710 w 611505"/>
                  <a:gd name="connsiteY2" fmla="*/ 264795 h 611504"/>
                  <a:gd name="connsiteX3" fmla="*/ 305753 w 611505"/>
                  <a:gd name="connsiteY3" fmla="*/ 0 h 611504"/>
                  <a:gd name="connsiteX4" fmla="*/ 264795 w 611505"/>
                  <a:gd name="connsiteY4" fmla="*/ 264795 h 611504"/>
                  <a:gd name="connsiteX5" fmla="*/ 0 w 611505"/>
                  <a:gd name="connsiteY5" fmla="*/ 305753 h 611504"/>
                  <a:gd name="connsiteX6" fmla="*/ 264795 w 611505"/>
                  <a:gd name="connsiteY6" fmla="*/ 346710 h 611504"/>
                  <a:gd name="connsiteX7" fmla="*/ 305753 w 611505"/>
                  <a:gd name="connsiteY7" fmla="*/ 611505 h 611504"/>
                  <a:gd name="connsiteX8" fmla="*/ 346710 w 611505"/>
                  <a:gd name="connsiteY8" fmla="*/ 346710 h 61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05" h="611504">
                    <a:moveTo>
                      <a:pt x="346710" y="346710"/>
                    </a:moveTo>
                    <a:cubicBezTo>
                      <a:pt x="411480" y="323850"/>
                      <a:pt x="539115" y="309563"/>
                      <a:pt x="611505" y="305753"/>
                    </a:cubicBezTo>
                    <a:cubicBezTo>
                      <a:pt x="539115" y="300990"/>
                      <a:pt x="412433" y="286703"/>
                      <a:pt x="346710" y="264795"/>
                    </a:cubicBezTo>
                    <a:cubicBezTo>
                      <a:pt x="323850" y="200025"/>
                      <a:pt x="309563" y="72390"/>
                      <a:pt x="305753" y="0"/>
                    </a:cubicBezTo>
                    <a:cubicBezTo>
                      <a:pt x="300990" y="72390"/>
                      <a:pt x="286703" y="199073"/>
                      <a:pt x="264795" y="264795"/>
                    </a:cubicBezTo>
                    <a:cubicBezTo>
                      <a:pt x="200025" y="287655"/>
                      <a:pt x="72390" y="301943"/>
                      <a:pt x="0" y="305753"/>
                    </a:cubicBezTo>
                    <a:cubicBezTo>
                      <a:pt x="72390" y="310515"/>
                      <a:pt x="199072" y="324803"/>
                      <a:pt x="264795" y="346710"/>
                    </a:cubicBezTo>
                    <a:cubicBezTo>
                      <a:pt x="287655" y="411480"/>
                      <a:pt x="301943" y="539115"/>
                      <a:pt x="305753" y="611505"/>
                    </a:cubicBezTo>
                    <a:cubicBezTo>
                      <a:pt x="310515" y="539115"/>
                      <a:pt x="323850" y="412433"/>
                      <a:pt x="346710" y="3467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0" name="请勿抄袭搬运！盗版必究！微信DAJU_PPT-44">
                <a:extLst>
                  <a:ext uri="{FF2B5EF4-FFF2-40B4-BE49-F238E27FC236}">
                    <a16:creationId xmlns:a16="http://schemas.microsoft.com/office/drawing/2014/main" id="{75D907F1-0E01-4E9D-BEB4-88202FC7EDC8}"/>
                  </a:ext>
                </a:extLst>
              </p:cNvPr>
              <p:cNvSpPr/>
              <p:nvPr/>
            </p:nvSpPr>
            <p:spPr>
              <a:xfrm>
                <a:off x="-813732" y="1608372"/>
                <a:ext cx="112395" cy="112394"/>
              </a:xfrm>
              <a:custGeom>
                <a:avLst/>
                <a:gdLst>
                  <a:gd name="connsiteX0" fmla="*/ 56197 w 112395"/>
                  <a:gd name="connsiteY0" fmla="*/ 71438 h 112394"/>
                  <a:gd name="connsiteX1" fmla="*/ 112395 w 112395"/>
                  <a:gd name="connsiteY1" fmla="*/ 112395 h 112394"/>
                  <a:gd name="connsiteX2" fmla="*/ 71438 w 112395"/>
                  <a:gd name="connsiteY2" fmla="*/ 56197 h 112394"/>
                  <a:gd name="connsiteX3" fmla="*/ 112395 w 112395"/>
                  <a:gd name="connsiteY3" fmla="*/ 0 h 112394"/>
                  <a:gd name="connsiteX4" fmla="*/ 56197 w 112395"/>
                  <a:gd name="connsiteY4" fmla="*/ 40957 h 112394"/>
                  <a:gd name="connsiteX5" fmla="*/ 0 w 112395"/>
                  <a:gd name="connsiteY5" fmla="*/ 0 h 112394"/>
                  <a:gd name="connsiteX6" fmla="*/ 40958 w 112395"/>
                  <a:gd name="connsiteY6" fmla="*/ 56197 h 112394"/>
                  <a:gd name="connsiteX7" fmla="*/ 0 w 112395"/>
                  <a:gd name="connsiteY7" fmla="*/ 112395 h 112394"/>
                  <a:gd name="connsiteX8" fmla="*/ 56197 w 112395"/>
                  <a:gd name="connsiteY8" fmla="*/ 71438 h 11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395" h="112394">
                    <a:moveTo>
                      <a:pt x="56197" y="71438"/>
                    </a:moveTo>
                    <a:cubicBezTo>
                      <a:pt x="72390" y="79057"/>
                      <a:pt x="98108" y="100013"/>
                      <a:pt x="112395" y="112395"/>
                    </a:cubicBezTo>
                    <a:cubicBezTo>
                      <a:pt x="100013" y="98107"/>
                      <a:pt x="79058" y="72390"/>
                      <a:pt x="71438" y="56197"/>
                    </a:cubicBezTo>
                    <a:cubicBezTo>
                      <a:pt x="79058" y="40005"/>
                      <a:pt x="100013" y="14288"/>
                      <a:pt x="112395" y="0"/>
                    </a:cubicBezTo>
                    <a:cubicBezTo>
                      <a:pt x="98108" y="12382"/>
                      <a:pt x="72390" y="33338"/>
                      <a:pt x="56197" y="40957"/>
                    </a:cubicBezTo>
                    <a:cubicBezTo>
                      <a:pt x="40005" y="33338"/>
                      <a:pt x="14288" y="12382"/>
                      <a:pt x="0" y="0"/>
                    </a:cubicBezTo>
                    <a:cubicBezTo>
                      <a:pt x="12383" y="14288"/>
                      <a:pt x="33338" y="40005"/>
                      <a:pt x="40958" y="56197"/>
                    </a:cubicBezTo>
                    <a:cubicBezTo>
                      <a:pt x="33338" y="72390"/>
                      <a:pt x="12383" y="98107"/>
                      <a:pt x="0" y="112395"/>
                    </a:cubicBezTo>
                    <a:cubicBezTo>
                      <a:pt x="13335" y="100013"/>
                      <a:pt x="40005" y="79057"/>
                      <a:pt x="56197" y="714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1" name="请勿抄袭搬运！盗版必究！微信DAJU_PPT-45">
                <a:extLst>
                  <a:ext uri="{FF2B5EF4-FFF2-40B4-BE49-F238E27FC236}">
                    <a16:creationId xmlns:a16="http://schemas.microsoft.com/office/drawing/2014/main" id="{842743B9-3D0E-4212-B5A2-D49FBEC511BE}"/>
                  </a:ext>
                </a:extLst>
              </p:cNvPr>
              <p:cNvSpPr/>
              <p:nvPr/>
            </p:nvSpPr>
            <p:spPr>
              <a:xfrm>
                <a:off x="-567986" y="1285474"/>
                <a:ext cx="80009" cy="80009"/>
              </a:xfrm>
              <a:custGeom>
                <a:avLst/>
                <a:gdLst>
                  <a:gd name="connsiteX0" fmla="*/ 40005 w 80009"/>
                  <a:gd name="connsiteY0" fmla="*/ 51435 h 80009"/>
                  <a:gd name="connsiteX1" fmla="*/ 80010 w 80009"/>
                  <a:gd name="connsiteY1" fmla="*/ 80010 h 80009"/>
                  <a:gd name="connsiteX2" fmla="*/ 51435 w 80009"/>
                  <a:gd name="connsiteY2" fmla="*/ 40005 h 80009"/>
                  <a:gd name="connsiteX3" fmla="*/ 80010 w 80009"/>
                  <a:gd name="connsiteY3" fmla="*/ 0 h 80009"/>
                  <a:gd name="connsiteX4" fmla="*/ 40005 w 80009"/>
                  <a:gd name="connsiteY4" fmla="*/ 28575 h 80009"/>
                  <a:gd name="connsiteX5" fmla="*/ 0 w 80009"/>
                  <a:gd name="connsiteY5" fmla="*/ 0 h 80009"/>
                  <a:gd name="connsiteX6" fmla="*/ 28575 w 80009"/>
                  <a:gd name="connsiteY6" fmla="*/ 40005 h 80009"/>
                  <a:gd name="connsiteX7" fmla="*/ 0 w 80009"/>
                  <a:gd name="connsiteY7" fmla="*/ 80010 h 80009"/>
                  <a:gd name="connsiteX8" fmla="*/ 40005 w 80009"/>
                  <a:gd name="connsiteY8" fmla="*/ 51435 h 8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9" h="80009">
                    <a:moveTo>
                      <a:pt x="40005" y="51435"/>
                    </a:moveTo>
                    <a:cubicBezTo>
                      <a:pt x="51435" y="57150"/>
                      <a:pt x="69532" y="71438"/>
                      <a:pt x="80010" y="80010"/>
                    </a:cubicBezTo>
                    <a:cubicBezTo>
                      <a:pt x="71438" y="70485"/>
                      <a:pt x="56197" y="51435"/>
                      <a:pt x="51435" y="40005"/>
                    </a:cubicBezTo>
                    <a:cubicBezTo>
                      <a:pt x="57150" y="28575"/>
                      <a:pt x="71438" y="10478"/>
                      <a:pt x="80010" y="0"/>
                    </a:cubicBezTo>
                    <a:cubicBezTo>
                      <a:pt x="70485" y="8572"/>
                      <a:pt x="51435" y="23813"/>
                      <a:pt x="40005" y="28575"/>
                    </a:cubicBezTo>
                    <a:cubicBezTo>
                      <a:pt x="28575" y="22860"/>
                      <a:pt x="10477" y="8572"/>
                      <a:pt x="0" y="0"/>
                    </a:cubicBezTo>
                    <a:cubicBezTo>
                      <a:pt x="8572" y="9525"/>
                      <a:pt x="23813" y="28575"/>
                      <a:pt x="28575" y="40005"/>
                    </a:cubicBezTo>
                    <a:cubicBezTo>
                      <a:pt x="22860" y="51435"/>
                      <a:pt x="8572" y="69532"/>
                      <a:pt x="0" y="80010"/>
                    </a:cubicBezTo>
                    <a:cubicBezTo>
                      <a:pt x="10477" y="71438"/>
                      <a:pt x="28575" y="57150"/>
                      <a:pt x="40005" y="514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2" name="请勿抄袭搬运！盗版必究！微信DAJU_PPT-46">
                <a:extLst>
                  <a:ext uri="{FF2B5EF4-FFF2-40B4-BE49-F238E27FC236}">
                    <a16:creationId xmlns:a16="http://schemas.microsoft.com/office/drawing/2014/main" id="{615E1AD7-1123-4741-A1AB-89BBBA870CFE}"/>
                  </a:ext>
                </a:extLst>
              </p:cNvPr>
              <p:cNvSpPr/>
              <p:nvPr/>
            </p:nvSpPr>
            <p:spPr>
              <a:xfrm>
                <a:off x="-509884" y="1518837"/>
                <a:ext cx="45720" cy="45719"/>
              </a:xfrm>
              <a:custGeom>
                <a:avLst/>
                <a:gdLst>
                  <a:gd name="connsiteX0" fmla="*/ 22860 w 45720"/>
                  <a:gd name="connsiteY0" fmla="*/ 29527 h 45719"/>
                  <a:gd name="connsiteX1" fmla="*/ 45720 w 45720"/>
                  <a:gd name="connsiteY1" fmla="*/ 45720 h 45719"/>
                  <a:gd name="connsiteX2" fmla="*/ 29528 w 45720"/>
                  <a:gd name="connsiteY2" fmla="*/ 22860 h 45719"/>
                  <a:gd name="connsiteX3" fmla="*/ 45720 w 45720"/>
                  <a:gd name="connsiteY3" fmla="*/ 0 h 45719"/>
                  <a:gd name="connsiteX4" fmla="*/ 22860 w 45720"/>
                  <a:gd name="connsiteY4" fmla="*/ 16193 h 45719"/>
                  <a:gd name="connsiteX5" fmla="*/ 0 w 45720"/>
                  <a:gd name="connsiteY5" fmla="*/ 0 h 45719"/>
                  <a:gd name="connsiteX6" fmla="*/ 16193 w 45720"/>
                  <a:gd name="connsiteY6" fmla="*/ 22860 h 45719"/>
                  <a:gd name="connsiteX7" fmla="*/ 0 w 45720"/>
                  <a:gd name="connsiteY7" fmla="*/ 45720 h 45719"/>
                  <a:gd name="connsiteX8" fmla="*/ 22860 w 45720"/>
                  <a:gd name="connsiteY8" fmla="*/ 29527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" h="45719">
                    <a:moveTo>
                      <a:pt x="22860" y="29527"/>
                    </a:moveTo>
                    <a:cubicBezTo>
                      <a:pt x="29528" y="32385"/>
                      <a:pt x="40005" y="40957"/>
                      <a:pt x="45720" y="45720"/>
                    </a:cubicBezTo>
                    <a:cubicBezTo>
                      <a:pt x="40958" y="40005"/>
                      <a:pt x="32385" y="29527"/>
                      <a:pt x="29528" y="22860"/>
                    </a:cubicBezTo>
                    <a:cubicBezTo>
                      <a:pt x="32385" y="16193"/>
                      <a:pt x="40958" y="5715"/>
                      <a:pt x="45720" y="0"/>
                    </a:cubicBezTo>
                    <a:cubicBezTo>
                      <a:pt x="40005" y="4763"/>
                      <a:pt x="29528" y="13335"/>
                      <a:pt x="22860" y="16193"/>
                    </a:cubicBezTo>
                    <a:cubicBezTo>
                      <a:pt x="16193" y="13335"/>
                      <a:pt x="5715" y="4763"/>
                      <a:pt x="0" y="0"/>
                    </a:cubicBezTo>
                    <a:cubicBezTo>
                      <a:pt x="4763" y="5715"/>
                      <a:pt x="13335" y="16193"/>
                      <a:pt x="16193" y="22860"/>
                    </a:cubicBezTo>
                    <a:cubicBezTo>
                      <a:pt x="13335" y="29527"/>
                      <a:pt x="4763" y="40005"/>
                      <a:pt x="0" y="45720"/>
                    </a:cubicBezTo>
                    <a:cubicBezTo>
                      <a:pt x="5715" y="41910"/>
                      <a:pt x="16193" y="33338"/>
                      <a:pt x="22860" y="2952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3" name="请勿抄袭搬运！盗版必究！微信DAJU_PPT-47">
                <a:extLst>
                  <a:ext uri="{FF2B5EF4-FFF2-40B4-BE49-F238E27FC236}">
                    <a16:creationId xmlns:a16="http://schemas.microsoft.com/office/drawing/2014/main" id="{F31CE68D-7206-4F19-AD7E-390B507986E8}"/>
                  </a:ext>
                </a:extLst>
              </p:cNvPr>
              <p:cNvSpPr/>
              <p:nvPr/>
            </p:nvSpPr>
            <p:spPr>
              <a:xfrm>
                <a:off x="-567034" y="1585512"/>
                <a:ext cx="173355" cy="173355"/>
              </a:xfrm>
              <a:custGeom>
                <a:avLst/>
                <a:gdLst>
                  <a:gd name="connsiteX0" fmla="*/ 86678 w 173355"/>
                  <a:gd name="connsiteY0" fmla="*/ 109538 h 173355"/>
                  <a:gd name="connsiteX1" fmla="*/ 173355 w 173355"/>
                  <a:gd name="connsiteY1" fmla="*/ 173355 h 173355"/>
                  <a:gd name="connsiteX2" fmla="*/ 109538 w 173355"/>
                  <a:gd name="connsiteY2" fmla="*/ 86677 h 173355"/>
                  <a:gd name="connsiteX3" fmla="*/ 173355 w 173355"/>
                  <a:gd name="connsiteY3" fmla="*/ 0 h 173355"/>
                  <a:gd name="connsiteX4" fmla="*/ 86678 w 173355"/>
                  <a:gd name="connsiteY4" fmla="*/ 63818 h 173355"/>
                  <a:gd name="connsiteX5" fmla="*/ 0 w 173355"/>
                  <a:gd name="connsiteY5" fmla="*/ 0 h 173355"/>
                  <a:gd name="connsiteX6" fmla="*/ 63818 w 173355"/>
                  <a:gd name="connsiteY6" fmla="*/ 86677 h 173355"/>
                  <a:gd name="connsiteX7" fmla="*/ 0 w 173355"/>
                  <a:gd name="connsiteY7" fmla="*/ 173355 h 173355"/>
                  <a:gd name="connsiteX8" fmla="*/ 86678 w 173355"/>
                  <a:gd name="connsiteY8" fmla="*/ 109538 h 1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355" h="173355">
                    <a:moveTo>
                      <a:pt x="86678" y="109538"/>
                    </a:moveTo>
                    <a:cubicBezTo>
                      <a:pt x="111443" y="121920"/>
                      <a:pt x="151448" y="154305"/>
                      <a:pt x="173355" y="173355"/>
                    </a:cubicBezTo>
                    <a:cubicBezTo>
                      <a:pt x="154305" y="151448"/>
                      <a:pt x="121920" y="111443"/>
                      <a:pt x="109538" y="86677"/>
                    </a:cubicBezTo>
                    <a:cubicBezTo>
                      <a:pt x="121920" y="61913"/>
                      <a:pt x="154305" y="21907"/>
                      <a:pt x="173355" y="0"/>
                    </a:cubicBezTo>
                    <a:cubicBezTo>
                      <a:pt x="151448" y="19050"/>
                      <a:pt x="111443" y="51435"/>
                      <a:pt x="86678" y="63818"/>
                    </a:cubicBezTo>
                    <a:cubicBezTo>
                      <a:pt x="61913" y="51435"/>
                      <a:pt x="21908" y="19050"/>
                      <a:pt x="0" y="0"/>
                    </a:cubicBezTo>
                    <a:cubicBezTo>
                      <a:pt x="19050" y="21907"/>
                      <a:pt x="51435" y="61913"/>
                      <a:pt x="63818" y="86677"/>
                    </a:cubicBezTo>
                    <a:cubicBezTo>
                      <a:pt x="51435" y="111443"/>
                      <a:pt x="20003" y="151448"/>
                      <a:pt x="0" y="173355"/>
                    </a:cubicBezTo>
                    <a:cubicBezTo>
                      <a:pt x="20955" y="153352"/>
                      <a:pt x="61913" y="120968"/>
                      <a:pt x="86678" y="1095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4" name="请勿抄袭搬运！盗版必究！微信DAJU_PPT-48">
                <a:extLst>
                  <a:ext uri="{FF2B5EF4-FFF2-40B4-BE49-F238E27FC236}">
                    <a16:creationId xmlns:a16="http://schemas.microsoft.com/office/drawing/2014/main" id="{7783B445-55B9-4F5B-9643-3937942CD9AB}"/>
                  </a:ext>
                </a:extLst>
              </p:cNvPr>
              <p:cNvSpPr/>
              <p:nvPr/>
            </p:nvSpPr>
            <p:spPr>
              <a:xfrm>
                <a:off x="-780394" y="1323574"/>
                <a:ext cx="99059" cy="99059"/>
              </a:xfrm>
              <a:custGeom>
                <a:avLst/>
                <a:gdLst>
                  <a:gd name="connsiteX0" fmla="*/ 49530 w 99059"/>
                  <a:gd name="connsiteY0" fmla="*/ 62865 h 99059"/>
                  <a:gd name="connsiteX1" fmla="*/ 99060 w 99059"/>
                  <a:gd name="connsiteY1" fmla="*/ 99060 h 99059"/>
                  <a:gd name="connsiteX2" fmla="*/ 62865 w 99059"/>
                  <a:gd name="connsiteY2" fmla="*/ 49530 h 99059"/>
                  <a:gd name="connsiteX3" fmla="*/ 99060 w 99059"/>
                  <a:gd name="connsiteY3" fmla="*/ 0 h 99059"/>
                  <a:gd name="connsiteX4" fmla="*/ 49530 w 99059"/>
                  <a:gd name="connsiteY4" fmla="*/ 36195 h 99059"/>
                  <a:gd name="connsiteX5" fmla="*/ 0 w 99059"/>
                  <a:gd name="connsiteY5" fmla="*/ 0 h 99059"/>
                  <a:gd name="connsiteX6" fmla="*/ 36195 w 99059"/>
                  <a:gd name="connsiteY6" fmla="*/ 49530 h 99059"/>
                  <a:gd name="connsiteX7" fmla="*/ 0 w 99059"/>
                  <a:gd name="connsiteY7" fmla="*/ 99060 h 99059"/>
                  <a:gd name="connsiteX8" fmla="*/ 49530 w 99059"/>
                  <a:gd name="connsiteY8" fmla="*/ 62865 h 9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059" h="99059">
                    <a:moveTo>
                      <a:pt x="49530" y="62865"/>
                    </a:moveTo>
                    <a:cubicBezTo>
                      <a:pt x="63818" y="69532"/>
                      <a:pt x="86678" y="88582"/>
                      <a:pt x="99060" y="99060"/>
                    </a:cubicBezTo>
                    <a:cubicBezTo>
                      <a:pt x="87630" y="86678"/>
                      <a:pt x="69533" y="63818"/>
                      <a:pt x="62865" y="49530"/>
                    </a:cubicBezTo>
                    <a:cubicBezTo>
                      <a:pt x="69533" y="35243"/>
                      <a:pt x="88583" y="12382"/>
                      <a:pt x="99060" y="0"/>
                    </a:cubicBezTo>
                    <a:cubicBezTo>
                      <a:pt x="86678" y="10478"/>
                      <a:pt x="63818" y="29528"/>
                      <a:pt x="49530" y="36195"/>
                    </a:cubicBezTo>
                    <a:cubicBezTo>
                      <a:pt x="35243" y="29528"/>
                      <a:pt x="12383" y="10478"/>
                      <a:pt x="0" y="0"/>
                    </a:cubicBezTo>
                    <a:cubicBezTo>
                      <a:pt x="10478" y="12382"/>
                      <a:pt x="29528" y="35243"/>
                      <a:pt x="36195" y="49530"/>
                    </a:cubicBezTo>
                    <a:cubicBezTo>
                      <a:pt x="29528" y="63818"/>
                      <a:pt x="10478" y="86678"/>
                      <a:pt x="0" y="99060"/>
                    </a:cubicBezTo>
                    <a:cubicBezTo>
                      <a:pt x="12383" y="88582"/>
                      <a:pt x="35243" y="70485"/>
                      <a:pt x="49530" y="6286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2" name="图形 2">
              <a:extLst>
                <a:ext uri="{FF2B5EF4-FFF2-40B4-BE49-F238E27FC236}">
                  <a16:creationId xmlns:a16="http://schemas.microsoft.com/office/drawing/2014/main" id="{D58B6C36-C92F-4D88-9F47-BFCECDA12B1C}"/>
                </a:ext>
              </a:extLst>
            </p:cNvPr>
            <p:cNvGrpSpPr/>
            <p:nvPr/>
          </p:nvGrpSpPr>
          <p:grpSpPr>
            <a:xfrm>
              <a:off x="2509639" y="3378111"/>
              <a:ext cx="567690" cy="567689"/>
              <a:chOff x="-2741592" y="2264644"/>
              <a:chExt cx="567690" cy="567689"/>
            </a:xfrm>
            <a:solidFill>
              <a:srgbClr val="F8CA42"/>
            </a:solidFill>
          </p:grpSpPr>
          <p:sp>
            <p:nvSpPr>
              <p:cNvPr id="1179" name="请勿抄袭搬运！盗版必究！微信DAJU_PPT-49">
                <a:extLst>
                  <a:ext uri="{FF2B5EF4-FFF2-40B4-BE49-F238E27FC236}">
                    <a16:creationId xmlns:a16="http://schemas.microsoft.com/office/drawing/2014/main" id="{6F9DC066-1259-4B68-B4CD-F9F6288715A5}"/>
                  </a:ext>
                </a:extLst>
              </p:cNvPr>
              <p:cNvSpPr/>
              <p:nvPr/>
            </p:nvSpPr>
            <p:spPr>
              <a:xfrm>
                <a:off x="-2325349" y="2596114"/>
                <a:ext cx="97154" cy="97154"/>
              </a:xfrm>
              <a:custGeom>
                <a:avLst/>
                <a:gdLst>
                  <a:gd name="connsiteX0" fmla="*/ 58103 w 97154"/>
                  <a:gd name="connsiteY0" fmla="*/ 57150 h 97154"/>
                  <a:gd name="connsiteX1" fmla="*/ 97155 w 97154"/>
                  <a:gd name="connsiteY1" fmla="*/ 47625 h 97154"/>
                  <a:gd name="connsiteX2" fmla="*/ 57150 w 97154"/>
                  <a:gd name="connsiteY2" fmla="*/ 39052 h 97154"/>
                  <a:gd name="connsiteX3" fmla="*/ 47625 w 97154"/>
                  <a:gd name="connsiteY3" fmla="*/ 0 h 97154"/>
                  <a:gd name="connsiteX4" fmla="*/ 39053 w 97154"/>
                  <a:gd name="connsiteY4" fmla="*/ 40005 h 97154"/>
                  <a:gd name="connsiteX5" fmla="*/ 0 w 97154"/>
                  <a:gd name="connsiteY5" fmla="*/ 49530 h 97154"/>
                  <a:gd name="connsiteX6" fmla="*/ 40005 w 97154"/>
                  <a:gd name="connsiteY6" fmla="*/ 58102 h 97154"/>
                  <a:gd name="connsiteX7" fmla="*/ 49530 w 97154"/>
                  <a:gd name="connsiteY7" fmla="*/ 97155 h 97154"/>
                  <a:gd name="connsiteX8" fmla="*/ 58103 w 97154"/>
                  <a:gd name="connsiteY8" fmla="*/ 57150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154" h="97154">
                    <a:moveTo>
                      <a:pt x="58103" y="57150"/>
                    </a:moveTo>
                    <a:cubicBezTo>
                      <a:pt x="65723" y="49530"/>
                      <a:pt x="97155" y="47625"/>
                      <a:pt x="97155" y="47625"/>
                    </a:cubicBezTo>
                    <a:cubicBezTo>
                      <a:pt x="97155" y="47625"/>
                      <a:pt x="63817" y="45720"/>
                      <a:pt x="57150" y="39052"/>
                    </a:cubicBezTo>
                    <a:cubicBezTo>
                      <a:pt x="50483" y="32385"/>
                      <a:pt x="47625" y="0"/>
                      <a:pt x="47625" y="0"/>
                    </a:cubicBezTo>
                    <a:cubicBezTo>
                      <a:pt x="47625" y="0"/>
                      <a:pt x="45720" y="32385"/>
                      <a:pt x="39053" y="40005"/>
                    </a:cubicBezTo>
                    <a:cubicBezTo>
                      <a:pt x="32385" y="46672"/>
                      <a:pt x="0" y="49530"/>
                      <a:pt x="0" y="49530"/>
                    </a:cubicBezTo>
                    <a:cubicBezTo>
                      <a:pt x="0" y="49530"/>
                      <a:pt x="32385" y="51435"/>
                      <a:pt x="40005" y="58102"/>
                    </a:cubicBezTo>
                    <a:cubicBezTo>
                      <a:pt x="46673" y="64770"/>
                      <a:pt x="49530" y="97155"/>
                      <a:pt x="49530" y="97155"/>
                    </a:cubicBezTo>
                    <a:cubicBezTo>
                      <a:pt x="49530" y="97155"/>
                      <a:pt x="50483" y="64770"/>
                      <a:pt x="58103" y="571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0" name="请勿抄袭搬运！盗版必究！微信DAJU_PPT-50">
                <a:extLst>
                  <a:ext uri="{FF2B5EF4-FFF2-40B4-BE49-F238E27FC236}">
                    <a16:creationId xmlns:a16="http://schemas.microsoft.com/office/drawing/2014/main" id="{6F18B4DB-9F97-4699-9DF0-131EECD6D744}"/>
                  </a:ext>
                </a:extLst>
              </p:cNvPr>
              <p:cNvSpPr/>
              <p:nvPr/>
            </p:nvSpPr>
            <p:spPr>
              <a:xfrm>
                <a:off x="-2532042" y="2681839"/>
                <a:ext cx="150495" cy="150494"/>
              </a:xfrm>
              <a:custGeom>
                <a:avLst/>
                <a:gdLst>
                  <a:gd name="connsiteX0" fmla="*/ 89535 w 150495"/>
                  <a:gd name="connsiteY0" fmla="*/ 89535 h 150494"/>
                  <a:gd name="connsiteX1" fmla="*/ 150495 w 150495"/>
                  <a:gd name="connsiteY1" fmla="*/ 75247 h 150494"/>
                  <a:gd name="connsiteX2" fmla="*/ 89535 w 150495"/>
                  <a:gd name="connsiteY2" fmla="*/ 60960 h 150494"/>
                  <a:gd name="connsiteX3" fmla="*/ 75247 w 150495"/>
                  <a:gd name="connsiteY3" fmla="*/ 0 h 150494"/>
                  <a:gd name="connsiteX4" fmla="*/ 60960 w 150495"/>
                  <a:gd name="connsiteY4" fmla="*/ 60960 h 150494"/>
                  <a:gd name="connsiteX5" fmla="*/ 0 w 150495"/>
                  <a:gd name="connsiteY5" fmla="*/ 75247 h 150494"/>
                  <a:gd name="connsiteX6" fmla="*/ 60960 w 150495"/>
                  <a:gd name="connsiteY6" fmla="*/ 89535 h 150494"/>
                  <a:gd name="connsiteX7" fmla="*/ 75247 w 150495"/>
                  <a:gd name="connsiteY7" fmla="*/ 150495 h 150494"/>
                  <a:gd name="connsiteX8" fmla="*/ 89535 w 150495"/>
                  <a:gd name="connsiteY8" fmla="*/ 89535 h 150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495" h="150494">
                    <a:moveTo>
                      <a:pt x="89535" y="89535"/>
                    </a:moveTo>
                    <a:cubicBezTo>
                      <a:pt x="100965" y="78105"/>
                      <a:pt x="150495" y="75247"/>
                      <a:pt x="150495" y="75247"/>
                    </a:cubicBezTo>
                    <a:cubicBezTo>
                      <a:pt x="150495" y="75247"/>
                      <a:pt x="99060" y="70485"/>
                      <a:pt x="89535" y="60960"/>
                    </a:cubicBezTo>
                    <a:cubicBezTo>
                      <a:pt x="80010" y="51435"/>
                      <a:pt x="75247" y="0"/>
                      <a:pt x="75247" y="0"/>
                    </a:cubicBezTo>
                    <a:cubicBezTo>
                      <a:pt x="75247" y="0"/>
                      <a:pt x="71438" y="50482"/>
                      <a:pt x="60960" y="60960"/>
                    </a:cubicBezTo>
                    <a:cubicBezTo>
                      <a:pt x="50483" y="71438"/>
                      <a:pt x="0" y="75247"/>
                      <a:pt x="0" y="75247"/>
                    </a:cubicBezTo>
                    <a:cubicBezTo>
                      <a:pt x="0" y="75247"/>
                      <a:pt x="50483" y="79057"/>
                      <a:pt x="60960" y="89535"/>
                    </a:cubicBezTo>
                    <a:cubicBezTo>
                      <a:pt x="71438" y="100013"/>
                      <a:pt x="75247" y="150495"/>
                      <a:pt x="75247" y="150495"/>
                    </a:cubicBezTo>
                    <a:cubicBezTo>
                      <a:pt x="75247" y="150495"/>
                      <a:pt x="78105" y="100965"/>
                      <a:pt x="89535" y="895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1" name="请勿抄袭搬运！盗版必究！微信DAJU_PPT-51">
                <a:extLst>
                  <a:ext uri="{FF2B5EF4-FFF2-40B4-BE49-F238E27FC236}">
                    <a16:creationId xmlns:a16="http://schemas.microsoft.com/office/drawing/2014/main" id="{491BCEFE-1E99-4C8F-844F-8CFCA7BE30F9}"/>
                  </a:ext>
                </a:extLst>
              </p:cNvPr>
              <p:cNvSpPr/>
              <p:nvPr/>
            </p:nvSpPr>
            <p:spPr>
              <a:xfrm>
                <a:off x="-2398692" y="2305601"/>
                <a:ext cx="44767" cy="44767"/>
              </a:xfrm>
              <a:custGeom>
                <a:avLst/>
                <a:gdLst>
                  <a:gd name="connsiteX0" fmla="*/ 26670 w 44767"/>
                  <a:gd name="connsiteY0" fmla="*/ 26670 h 44767"/>
                  <a:gd name="connsiteX1" fmla="*/ 44767 w 44767"/>
                  <a:gd name="connsiteY1" fmla="*/ 22860 h 44767"/>
                  <a:gd name="connsiteX2" fmla="*/ 26670 w 44767"/>
                  <a:gd name="connsiteY2" fmla="*/ 18098 h 44767"/>
                  <a:gd name="connsiteX3" fmla="*/ 22860 w 44767"/>
                  <a:gd name="connsiteY3" fmla="*/ 0 h 44767"/>
                  <a:gd name="connsiteX4" fmla="*/ 18097 w 44767"/>
                  <a:gd name="connsiteY4" fmla="*/ 18098 h 44767"/>
                  <a:gd name="connsiteX5" fmla="*/ 0 w 44767"/>
                  <a:gd name="connsiteY5" fmla="*/ 21908 h 44767"/>
                  <a:gd name="connsiteX6" fmla="*/ 18097 w 44767"/>
                  <a:gd name="connsiteY6" fmla="*/ 26670 h 44767"/>
                  <a:gd name="connsiteX7" fmla="*/ 21908 w 44767"/>
                  <a:gd name="connsiteY7" fmla="*/ 44768 h 44767"/>
                  <a:gd name="connsiteX8" fmla="*/ 26670 w 44767"/>
                  <a:gd name="connsiteY8" fmla="*/ 26670 h 4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67" h="44767">
                    <a:moveTo>
                      <a:pt x="26670" y="26670"/>
                    </a:moveTo>
                    <a:cubicBezTo>
                      <a:pt x="30480" y="23813"/>
                      <a:pt x="44767" y="22860"/>
                      <a:pt x="44767" y="22860"/>
                    </a:cubicBezTo>
                    <a:cubicBezTo>
                      <a:pt x="44767" y="22860"/>
                      <a:pt x="29528" y="20955"/>
                      <a:pt x="26670" y="18098"/>
                    </a:cubicBezTo>
                    <a:cubicBezTo>
                      <a:pt x="23813" y="15240"/>
                      <a:pt x="22860" y="0"/>
                      <a:pt x="22860" y="0"/>
                    </a:cubicBezTo>
                    <a:cubicBezTo>
                      <a:pt x="22860" y="0"/>
                      <a:pt x="21908" y="14288"/>
                      <a:pt x="18097" y="18098"/>
                    </a:cubicBezTo>
                    <a:cubicBezTo>
                      <a:pt x="15240" y="20955"/>
                      <a:pt x="0" y="21908"/>
                      <a:pt x="0" y="21908"/>
                    </a:cubicBezTo>
                    <a:cubicBezTo>
                      <a:pt x="0" y="21908"/>
                      <a:pt x="14288" y="22860"/>
                      <a:pt x="18097" y="26670"/>
                    </a:cubicBezTo>
                    <a:cubicBezTo>
                      <a:pt x="20955" y="29527"/>
                      <a:pt x="21908" y="44768"/>
                      <a:pt x="21908" y="44768"/>
                    </a:cubicBezTo>
                    <a:cubicBezTo>
                      <a:pt x="21908" y="44768"/>
                      <a:pt x="23813" y="29527"/>
                      <a:pt x="26670" y="266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2" name="请勿抄袭搬运！盗版必究！微信DAJU_PPT-52">
                <a:extLst>
                  <a:ext uri="{FF2B5EF4-FFF2-40B4-BE49-F238E27FC236}">
                    <a16:creationId xmlns:a16="http://schemas.microsoft.com/office/drawing/2014/main" id="{CEA6501A-7690-4BEB-9ED4-4DAAD93DBA46}"/>
                  </a:ext>
                </a:extLst>
              </p:cNvPr>
              <p:cNvSpPr/>
              <p:nvPr/>
            </p:nvSpPr>
            <p:spPr>
              <a:xfrm>
                <a:off x="-2636817" y="2560871"/>
                <a:ext cx="67627" cy="67627"/>
              </a:xfrm>
              <a:custGeom>
                <a:avLst/>
                <a:gdLst>
                  <a:gd name="connsiteX0" fmla="*/ 40005 w 67627"/>
                  <a:gd name="connsiteY0" fmla="*/ 40005 h 67627"/>
                  <a:gd name="connsiteX1" fmla="*/ 67628 w 67627"/>
                  <a:gd name="connsiteY1" fmla="*/ 34290 h 67627"/>
                  <a:gd name="connsiteX2" fmla="*/ 40005 w 67627"/>
                  <a:gd name="connsiteY2" fmla="*/ 27623 h 67627"/>
                  <a:gd name="connsiteX3" fmla="*/ 34290 w 67627"/>
                  <a:gd name="connsiteY3" fmla="*/ 0 h 67627"/>
                  <a:gd name="connsiteX4" fmla="*/ 27622 w 67627"/>
                  <a:gd name="connsiteY4" fmla="*/ 27623 h 67627"/>
                  <a:gd name="connsiteX5" fmla="*/ 0 w 67627"/>
                  <a:gd name="connsiteY5" fmla="*/ 33338 h 67627"/>
                  <a:gd name="connsiteX6" fmla="*/ 27622 w 67627"/>
                  <a:gd name="connsiteY6" fmla="*/ 40005 h 67627"/>
                  <a:gd name="connsiteX7" fmla="*/ 33338 w 67627"/>
                  <a:gd name="connsiteY7" fmla="*/ 67628 h 67627"/>
                  <a:gd name="connsiteX8" fmla="*/ 40005 w 67627"/>
                  <a:gd name="connsiteY8" fmla="*/ 40005 h 6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" h="67627">
                    <a:moveTo>
                      <a:pt x="40005" y="40005"/>
                    </a:moveTo>
                    <a:cubicBezTo>
                      <a:pt x="45720" y="35243"/>
                      <a:pt x="67628" y="34290"/>
                      <a:pt x="67628" y="34290"/>
                    </a:cubicBezTo>
                    <a:cubicBezTo>
                      <a:pt x="67628" y="34290"/>
                      <a:pt x="44767" y="31433"/>
                      <a:pt x="40005" y="27623"/>
                    </a:cubicBezTo>
                    <a:cubicBezTo>
                      <a:pt x="35242" y="22860"/>
                      <a:pt x="34290" y="0"/>
                      <a:pt x="34290" y="0"/>
                    </a:cubicBezTo>
                    <a:cubicBezTo>
                      <a:pt x="34290" y="0"/>
                      <a:pt x="32385" y="22860"/>
                      <a:pt x="27622" y="27623"/>
                    </a:cubicBezTo>
                    <a:cubicBezTo>
                      <a:pt x="22860" y="32385"/>
                      <a:pt x="0" y="33338"/>
                      <a:pt x="0" y="33338"/>
                    </a:cubicBezTo>
                    <a:cubicBezTo>
                      <a:pt x="0" y="33338"/>
                      <a:pt x="22860" y="35243"/>
                      <a:pt x="27622" y="40005"/>
                    </a:cubicBezTo>
                    <a:cubicBezTo>
                      <a:pt x="32385" y="44768"/>
                      <a:pt x="33338" y="67628"/>
                      <a:pt x="33338" y="67628"/>
                    </a:cubicBezTo>
                    <a:cubicBezTo>
                      <a:pt x="33338" y="67628"/>
                      <a:pt x="34290" y="45720"/>
                      <a:pt x="40005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3" name="请勿抄袭搬运！盗版必究！微信DAJU_PPT-53">
                <a:extLst>
                  <a:ext uri="{FF2B5EF4-FFF2-40B4-BE49-F238E27FC236}">
                    <a16:creationId xmlns:a16="http://schemas.microsoft.com/office/drawing/2014/main" id="{3045C585-6581-4A6B-B4E9-0ABE1027BEA0}"/>
                  </a:ext>
                </a:extLst>
              </p:cNvPr>
              <p:cNvSpPr/>
              <p:nvPr/>
            </p:nvSpPr>
            <p:spPr>
              <a:xfrm>
                <a:off x="-2738734" y="2632309"/>
                <a:ext cx="120014" cy="120015"/>
              </a:xfrm>
              <a:custGeom>
                <a:avLst/>
                <a:gdLst>
                  <a:gd name="connsiteX0" fmla="*/ 71438 w 120014"/>
                  <a:gd name="connsiteY0" fmla="*/ 71438 h 120015"/>
                  <a:gd name="connsiteX1" fmla="*/ 120015 w 120014"/>
                  <a:gd name="connsiteY1" fmla="*/ 60960 h 120015"/>
                  <a:gd name="connsiteX2" fmla="*/ 71438 w 120014"/>
                  <a:gd name="connsiteY2" fmla="*/ 48578 h 120015"/>
                  <a:gd name="connsiteX3" fmla="*/ 60960 w 120014"/>
                  <a:gd name="connsiteY3" fmla="*/ 0 h 120015"/>
                  <a:gd name="connsiteX4" fmla="*/ 48577 w 120014"/>
                  <a:gd name="connsiteY4" fmla="*/ 48578 h 120015"/>
                  <a:gd name="connsiteX5" fmla="*/ 0 w 120014"/>
                  <a:gd name="connsiteY5" fmla="*/ 59055 h 120015"/>
                  <a:gd name="connsiteX6" fmla="*/ 48577 w 120014"/>
                  <a:gd name="connsiteY6" fmla="*/ 71438 h 120015"/>
                  <a:gd name="connsiteX7" fmla="*/ 59055 w 120014"/>
                  <a:gd name="connsiteY7" fmla="*/ 120015 h 120015"/>
                  <a:gd name="connsiteX8" fmla="*/ 71438 w 120014"/>
                  <a:gd name="connsiteY8" fmla="*/ 71438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14" h="120015">
                    <a:moveTo>
                      <a:pt x="71438" y="71438"/>
                    </a:moveTo>
                    <a:cubicBezTo>
                      <a:pt x="80963" y="62865"/>
                      <a:pt x="120015" y="60960"/>
                      <a:pt x="120015" y="60960"/>
                    </a:cubicBezTo>
                    <a:cubicBezTo>
                      <a:pt x="120015" y="60960"/>
                      <a:pt x="79058" y="56198"/>
                      <a:pt x="71438" y="48578"/>
                    </a:cubicBezTo>
                    <a:cubicBezTo>
                      <a:pt x="63817" y="40958"/>
                      <a:pt x="60960" y="0"/>
                      <a:pt x="60960" y="0"/>
                    </a:cubicBezTo>
                    <a:cubicBezTo>
                      <a:pt x="60960" y="0"/>
                      <a:pt x="57150" y="40005"/>
                      <a:pt x="48577" y="48578"/>
                    </a:cubicBezTo>
                    <a:cubicBezTo>
                      <a:pt x="40005" y="57150"/>
                      <a:pt x="0" y="59055"/>
                      <a:pt x="0" y="59055"/>
                    </a:cubicBezTo>
                    <a:cubicBezTo>
                      <a:pt x="0" y="59055"/>
                      <a:pt x="40005" y="62865"/>
                      <a:pt x="48577" y="71438"/>
                    </a:cubicBezTo>
                    <a:cubicBezTo>
                      <a:pt x="57150" y="80010"/>
                      <a:pt x="59055" y="120015"/>
                      <a:pt x="59055" y="120015"/>
                    </a:cubicBezTo>
                    <a:cubicBezTo>
                      <a:pt x="59055" y="120015"/>
                      <a:pt x="61913" y="80963"/>
                      <a:pt x="71438" y="714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4" name="请勿抄袭搬运！盗版必究！微信DAJU_PPT-54">
                <a:extLst>
                  <a:ext uri="{FF2B5EF4-FFF2-40B4-BE49-F238E27FC236}">
                    <a16:creationId xmlns:a16="http://schemas.microsoft.com/office/drawing/2014/main" id="{91A5F26B-C6BE-40DD-9EFF-40DED496913C}"/>
                  </a:ext>
                </a:extLst>
              </p:cNvPr>
              <p:cNvSpPr/>
              <p:nvPr/>
            </p:nvSpPr>
            <p:spPr>
              <a:xfrm>
                <a:off x="-2325349" y="2431332"/>
                <a:ext cx="44767" cy="44767"/>
              </a:xfrm>
              <a:custGeom>
                <a:avLst/>
                <a:gdLst>
                  <a:gd name="connsiteX0" fmla="*/ 26670 w 44767"/>
                  <a:gd name="connsiteY0" fmla="*/ 26670 h 44767"/>
                  <a:gd name="connsiteX1" fmla="*/ 44767 w 44767"/>
                  <a:gd name="connsiteY1" fmla="*/ 22860 h 44767"/>
                  <a:gd name="connsiteX2" fmla="*/ 26670 w 44767"/>
                  <a:gd name="connsiteY2" fmla="*/ 18097 h 44767"/>
                  <a:gd name="connsiteX3" fmla="*/ 22860 w 44767"/>
                  <a:gd name="connsiteY3" fmla="*/ 0 h 44767"/>
                  <a:gd name="connsiteX4" fmla="*/ 18098 w 44767"/>
                  <a:gd name="connsiteY4" fmla="*/ 18097 h 44767"/>
                  <a:gd name="connsiteX5" fmla="*/ 0 w 44767"/>
                  <a:gd name="connsiteY5" fmla="*/ 21908 h 44767"/>
                  <a:gd name="connsiteX6" fmla="*/ 18098 w 44767"/>
                  <a:gd name="connsiteY6" fmla="*/ 26670 h 44767"/>
                  <a:gd name="connsiteX7" fmla="*/ 21908 w 44767"/>
                  <a:gd name="connsiteY7" fmla="*/ 44767 h 44767"/>
                  <a:gd name="connsiteX8" fmla="*/ 26670 w 44767"/>
                  <a:gd name="connsiteY8" fmla="*/ 26670 h 4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67" h="44767">
                    <a:moveTo>
                      <a:pt x="26670" y="26670"/>
                    </a:moveTo>
                    <a:cubicBezTo>
                      <a:pt x="30480" y="23813"/>
                      <a:pt x="44767" y="22860"/>
                      <a:pt x="44767" y="22860"/>
                    </a:cubicBezTo>
                    <a:cubicBezTo>
                      <a:pt x="44767" y="22860"/>
                      <a:pt x="29528" y="20955"/>
                      <a:pt x="26670" y="18097"/>
                    </a:cubicBezTo>
                    <a:cubicBezTo>
                      <a:pt x="23813" y="15240"/>
                      <a:pt x="22860" y="0"/>
                      <a:pt x="22860" y="0"/>
                    </a:cubicBezTo>
                    <a:cubicBezTo>
                      <a:pt x="22860" y="0"/>
                      <a:pt x="21908" y="14288"/>
                      <a:pt x="18098" y="18097"/>
                    </a:cubicBezTo>
                    <a:cubicBezTo>
                      <a:pt x="15240" y="20955"/>
                      <a:pt x="0" y="21908"/>
                      <a:pt x="0" y="21908"/>
                    </a:cubicBezTo>
                    <a:cubicBezTo>
                      <a:pt x="0" y="21908"/>
                      <a:pt x="14288" y="22860"/>
                      <a:pt x="18098" y="26670"/>
                    </a:cubicBezTo>
                    <a:cubicBezTo>
                      <a:pt x="20955" y="29527"/>
                      <a:pt x="21908" y="44767"/>
                      <a:pt x="21908" y="44767"/>
                    </a:cubicBezTo>
                    <a:cubicBezTo>
                      <a:pt x="21908" y="44767"/>
                      <a:pt x="22860" y="30480"/>
                      <a:pt x="26670" y="266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5" name="请勿抄袭搬运！盗版必究！微信DAJU_PPT-55">
                <a:extLst>
                  <a:ext uri="{FF2B5EF4-FFF2-40B4-BE49-F238E27FC236}">
                    <a16:creationId xmlns:a16="http://schemas.microsoft.com/office/drawing/2014/main" id="{3568EB37-BDD8-4444-BB79-B5DB3C43306C}"/>
                  </a:ext>
                </a:extLst>
              </p:cNvPr>
              <p:cNvSpPr/>
              <p:nvPr/>
            </p:nvSpPr>
            <p:spPr>
              <a:xfrm>
                <a:off x="-2627292" y="2362751"/>
                <a:ext cx="77152" cy="77152"/>
              </a:xfrm>
              <a:custGeom>
                <a:avLst/>
                <a:gdLst>
                  <a:gd name="connsiteX0" fmla="*/ 45720 w 77152"/>
                  <a:gd name="connsiteY0" fmla="*/ 45720 h 77152"/>
                  <a:gd name="connsiteX1" fmla="*/ 77153 w 77152"/>
                  <a:gd name="connsiteY1" fmla="*/ 39052 h 77152"/>
                  <a:gd name="connsiteX2" fmla="*/ 45720 w 77152"/>
                  <a:gd name="connsiteY2" fmla="*/ 31433 h 77152"/>
                  <a:gd name="connsiteX3" fmla="*/ 39053 w 77152"/>
                  <a:gd name="connsiteY3" fmla="*/ 0 h 77152"/>
                  <a:gd name="connsiteX4" fmla="*/ 31433 w 77152"/>
                  <a:gd name="connsiteY4" fmla="*/ 31433 h 77152"/>
                  <a:gd name="connsiteX5" fmla="*/ 0 w 77152"/>
                  <a:gd name="connsiteY5" fmla="*/ 38100 h 77152"/>
                  <a:gd name="connsiteX6" fmla="*/ 31433 w 77152"/>
                  <a:gd name="connsiteY6" fmla="*/ 45720 h 77152"/>
                  <a:gd name="connsiteX7" fmla="*/ 38100 w 77152"/>
                  <a:gd name="connsiteY7" fmla="*/ 77152 h 77152"/>
                  <a:gd name="connsiteX8" fmla="*/ 45720 w 77152"/>
                  <a:gd name="connsiteY8" fmla="*/ 45720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152" h="77152">
                    <a:moveTo>
                      <a:pt x="45720" y="45720"/>
                    </a:moveTo>
                    <a:cubicBezTo>
                      <a:pt x="51435" y="40005"/>
                      <a:pt x="77153" y="39052"/>
                      <a:pt x="77153" y="39052"/>
                    </a:cubicBezTo>
                    <a:cubicBezTo>
                      <a:pt x="77153" y="39052"/>
                      <a:pt x="50483" y="36195"/>
                      <a:pt x="45720" y="31433"/>
                    </a:cubicBezTo>
                    <a:cubicBezTo>
                      <a:pt x="40958" y="26670"/>
                      <a:pt x="39053" y="0"/>
                      <a:pt x="39053" y="0"/>
                    </a:cubicBezTo>
                    <a:cubicBezTo>
                      <a:pt x="39053" y="0"/>
                      <a:pt x="36195" y="25718"/>
                      <a:pt x="31433" y="31433"/>
                    </a:cubicBezTo>
                    <a:cubicBezTo>
                      <a:pt x="25717" y="37148"/>
                      <a:pt x="0" y="38100"/>
                      <a:pt x="0" y="38100"/>
                    </a:cubicBezTo>
                    <a:cubicBezTo>
                      <a:pt x="0" y="38100"/>
                      <a:pt x="25717" y="40957"/>
                      <a:pt x="31433" y="45720"/>
                    </a:cubicBezTo>
                    <a:cubicBezTo>
                      <a:pt x="37147" y="51435"/>
                      <a:pt x="38100" y="77152"/>
                      <a:pt x="38100" y="77152"/>
                    </a:cubicBezTo>
                    <a:cubicBezTo>
                      <a:pt x="38100" y="77152"/>
                      <a:pt x="40005" y="51435"/>
                      <a:pt x="45720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6" name="请勿抄袭搬运！盗版必究！微信DAJU_PPT-56">
                <a:extLst>
                  <a:ext uri="{FF2B5EF4-FFF2-40B4-BE49-F238E27FC236}">
                    <a16:creationId xmlns:a16="http://schemas.microsoft.com/office/drawing/2014/main" id="{2B341A84-B7D9-4148-8839-120EFC5B0FF3}"/>
                  </a:ext>
                </a:extLst>
              </p:cNvPr>
              <p:cNvSpPr/>
              <p:nvPr/>
            </p:nvSpPr>
            <p:spPr>
              <a:xfrm>
                <a:off x="-2410121" y="2373229"/>
                <a:ext cx="81914" cy="81915"/>
              </a:xfrm>
              <a:custGeom>
                <a:avLst/>
                <a:gdLst>
                  <a:gd name="connsiteX0" fmla="*/ 48577 w 81914"/>
                  <a:gd name="connsiteY0" fmla="*/ 48578 h 81915"/>
                  <a:gd name="connsiteX1" fmla="*/ 81915 w 81914"/>
                  <a:gd name="connsiteY1" fmla="*/ 40958 h 81915"/>
                  <a:gd name="connsiteX2" fmla="*/ 48577 w 81914"/>
                  <a:gd name="connsiteY2" fmla="*/ 33338 h 81915"/>
                  <a:gd name="connsiteX3" fmla="*/ 40958 w 81914"/>
                  <a:gd name="connsiteY3" fmla="*/ 0 h 81915"/>
                  <a:gd name="connsiteX4" fmla="*/ 33338 w 81914"/>
                  <a:gd name="connsiteY4" fmla="*/ 33338 h 81915"/>
                  <a:gd name="connsiteX5" fmla="*/ 0 w 81914"/>
                  <a:gd name="connsiteY5" fmla="*/ 40958 h 81915"/>
                  <a:gd name="connsiteX6" fmla="*/ 33338 w 81914"/>
                  <a:gd name="connsiteY6" fmla="*/ 48578 h 81915"/>
                  <a:gd name="connsiteX7" fmla="*/ 40958 w 81914"/>
                  <a:gd name="connsiteY7" fmla="*/ 81915 h 81915"/>
                  <a:gd name="connsiteX8" fmla="*/ 48577 w 81914"/>
                  <a:gd name="connsiteY8" fmla="*/ 4857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14" h="81915">
                    <a:moveTo>
                      <a:pt x="48577" y="48578"/>
                    </a:moveTo>
                    <a:cubicBezTo>
                      <a:pt x="55245" y="41910"/>
                      <a:pt x="81915" y="40958"/>
                      <a:pt x="81915" y="40958"/>
                    </a:cubicBezTo>
                    <a:cubicBezTo>
                      <a:pt x="81915" y="40958"/>
                      <a:pt x="54292" y="39053"/>
                      <a:pt x="48577" y="33338"/>
                    </a:cubicBezTo>
                    <a:cubicBezTo>
                      <a:pt x="42863" y="27623"/>
                      <a:pt x="40958" y="0"/>
                      <a:pt x="40958" y="0"/>
                    </a:cubicBezTo>
                    <a:cubicBezTo>
                      <a:pt x="40958" y="0"/>
                      <a:pt x="39052" y="27623"/>
                      <a:pt x="33338" y="33338"/>
                    </a:cubicBezTo>
                    <a:cubicBezTo>
                      <a:pt x="27622" y="39053"/>
                      <a:pt x="0" y="40958"/>
                      <a:pt x="0" y="40958"/>
                    </a:cubicBezTo>
                    <a:cubicBezTo>
                      <a:pt x="0" y="40958"/>
                      <a:pt x="27622" y="42863"/>
                      <a:pt x="33338" y="48578"/>
                    </a:cubicBezTo>
                    <a:cubicBezTo>
                      <a:pt x="39052" y="54292"/>
                      <a:pt x="40958" y="81915"/>
                      <a:pt x="40958" y="81915"/>
                    </a:cubicBezTo>
                    <a:cubicBezTo>
                      <a:pt x="40958" y="81915"/>
                      <a:pt x="41910" y="55245"/>
                      <a:pt x="48577" y="4857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7" name="请勿抄袭搬运！盗版必究！微信DAJU_PPT-57">
                <a:extLst>
                  <a:ext uri="{FF2B5EF4-FFF2-40B4-BE49-F238E27FC236}">
                    <a16:creationId xmlns:a16="http://schemas.microsoft.com/office/drawing/2014/main" id="{33FE34DD-18EA-4013-AE8F-DC9C091730D3}"/>
                  </a:ext>
                </a:extLst>
              </p:cNvPr>
              <p:cNvSpPr/>
              <p:nvPr/>
            </p:nvSpPr>
            <p:spPr>
              <a:xfrm>
                <a:off x="-2741592" y="2264644"/>
                <a:ext cx="567690" cy="541020"/>
              </a:xfrm>
              <a:custGeom>
                <a:avLst/>
                <a:gdLst>
                  <a:gd name="connsiteX0" fmla="*/ 220028 w 567690"/>
                  <a:gd name="connsiteY0" fmla="*/ 425767 h 541020"/>
                  <a:gd name="connsiteX1" fmla="*/ 108585 w 567690"/>
                  <a:gd name="connsiteY1" fmla="*/ 541020 h 541020"/>
                  <a:gd name="connsiteX2" fmla="*/ 183833 w 567690"/>
                  <a:gd name="connsiteY2" fmla="*/ 399097 h 541020"/>
                  <a:gd name="connsiteX3" fmla="*/ 143828 w 567690"/>
                  <a:gd name="connsiteY3" fmla="*/ 277177 h 541020"/>
                  <a:gd name="connsiteX4" fmla="*/ 0 w 567690"/>
                  <a:gd name="connsiteY4" fmla="*/ 206692 h 541020"/>
                  <a:gd name="connsiteX5" fmla="*/ 158115 w 567690"/>
                  <a:gd name="connsiteY5" fmla="*/ 234315 h 541020"/>
                  <a:gd name="connsiteX6" fmla="*/ 261938 w 567690"/>
                  <a:gd name="connsiteY6" fmla="*/ 159067 h 541020"/>
                  <a:gd name="connsiteX7" fmla="*/ 283845 w 567690"/>
                  <a:gd name="connsiteY7" fmla="*/ 0 h 541020"/>
                  <a:gd name="connsiteX8" fmla="*/ 305753 w 567690"/>
                  <a:gd name="connsiteY8" fmla="*/ 159067 h 541020"/>
                  <a:gd name="connsiteX9" fmla="*/ 409575 w 567690"/>
                  <a:gd name="connsiteY9" fmla="*/ 234315 h 541020"/>
                  <a:gd name="connsiteX10" fmla="*/ 567690 w 567690"/>
                  <a:gd name="connsiteY10" fmla="*/ 206692 h 541020"/>
                  <a:gd name="connsiteX11" fmla="*/ 422910 w 567690"/>
                  <a:gd name="connsiteY11" fmla="*/ 277177 h 541020"/>
                  <a:gd name="connsiteX12" fmla="*/ 382905 w 567690"/>
                  <a:gd name="connsiteY12" fmla="*/ 399097 h 541020"/>
                  <a:gd name="connsiteX13" fmla="*/ 458153 w 567690"/>
                  <a:gd name="connsiteY13" fmla="*/ 541020 h 541020"/>
                  <a:gd name="connsiteX14" fmla="*/ 348615 w 567690"/>
                  <a:gd name="connsiteY14" fmla="*/ 425767 h 541020"/>
                  <a:gd name="connsiteX15" fmla="*/ 220028 w 567690"/>
                  <a:gd name="connsiteY15" fmla="*/ 425767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690" h="541020">
                    <a:moveTo>
                      <a:pt x="220028" y="425767"/>
                    </a:moveTo>
                    <a:lnTo>
                      <a:pt x="108585" y="541020"/>
                    </a:lnTo>
                    <a:lnTo>
                      <a:pt x="183833" y="399097"/>
                    </a:lnTo>
                    <a:cubicBezTo>
                      <a:pt x="207645" y="354330"/>
                      <a:pt x="189547" y="299085"/>
                      <a:pt x="143828" y="277177"/>
                    </a:cubicBezTo>
                    <a:lnTo>
                      <a:pt x="0" y="206692"/>
                    </a:lnTo>
                    <a:lnTo>
                      <a:pt x="158115" y="234315"/>
                    </a:lnTo>
                    <a:cubicBezTo>
                      <a:pt x="207645" y="242888"/>
                      <a:pt x="255270" y="208597"/>
                      <a:pt x="261938" y="159067"/>
                    </a:cubicBezTo>
                    <a:lnTo>
                      <a:pt x="283845" y="0"/>
                    </a:lnTo>
                    <a:lnTo>
                      <a:pt x="305753" y="159067"/>
                    </a:lnTo>
                    <a:cubicBezTo>
                      <a:pt x="312420" y="209550"/>
                      <a:pt x="360045" y="243840"/>
                      <a:pt x="409575" y="234315"/>
                    </a:cubicBezTo>
                    <a:lnTo>
                      <a:pt x="567690" y="206692"/>
                    </a:lnTo>
                    <a:lnTo>
                      <a:pt x="422910" y="277177"/>
                    </a:lnTo>
                    <a:cubicBezTo>
                      <a:pt x="377190" y="299085"/>
                      <a:pt x="359092" y="354330"/>
                      <a:pt x="382905" y="399097"/>
                    </a:cubicBezTo>
                    <a:lnTo>
                      <a:pt x="458153" y="541020"/>
                    </a:lnTo>
                    <a:lnTo>
                      <a:pt x="348615" y="425767"/>
                    </a:lnTo>
                    <a:cubicBezTo>
                      <a:pt x="313372" y="389572"/>
                      <a:pt x="255270" y="389572"/>
                      <a:pt x="220028" y="42576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3" name="图形 2">
              <a:extLst>
                <a:ext uri="{FF2B5EF4-FFF2-40B4-BE49-F238E27FC236}">
                  <a16:creationId xmlns:a16="http://schemas.microsoft.com/office/drawing/2014/main" id="{6A262EF8-F9FF-4292-8B33-A17A58706A42}"/>
                </a:ext>
              </a:extLst>
            </p:cNvPr>
            <p:cNvGrpSpPr/>
            <p:nvPr/>
          </p:nvGrpSpPr>
          <p:grpSpPr>
            <a:xfrm>
              <a:off x="6168190" y="2257019"/>
              <a:ext cx="649604" cy="649604"/>
              <a:chOff x="-4546579" y="3273341"/>
              <a:chExt cx="649604" cy="649604"/>
            </a:xfrm>
            <a:solidFill>
              <a:srgbClr val="F8CA42"/>
            </a:solidFill>
          </p:grpSpPr>
          <p:sp>
            <p:nvSpPr>
              <p:cNvPr id="1170" name="请勿抄袭搬运！盗版必究！微信DAJU_PPT-58">
                <a:extLst>
                  <a:ext uri="{FF2B5EF4-FFF2-40B4-BE49-F238E27FC236}">
                    <a16:creationId xmlns:a16="http://schemas.microsoft.com/office/drawing/2014/main" id="{E0C50166-710F-405E-BAA8-C99BB578494D}"/>
                  </a:ext>
                </a:extLst>
              </p:cNvPr>
              <p:cNvSpPr/>
              <p:nvPr/>
            </p:nvSpPr>
            <p:spPr>
              <a:xfrm>
                <a:off x="-4546579" y="3273341"/>
                <a:ext cx="649604" cy="649604"/>
              </a:xfrm>
              <a:custGeom>
                <a:avLst/>
                <a:gdLst>
                  <a:gd name="connsiteX0" fmla="*/ 426720 w 649604"/>
                  <a:gd name="connsiteY0" fmla="*/ 302895 h 649604"/>
                  <a:gd name="connsiteX1" fmla="*/ 649605 w 649604"/>
                  <a:gd name="connsiteY1" fmla="*/ 324803 h 649604"/>
                  <a:gd name="connsiteX2" fmla="*/ 426720 w 649604"/>
                  <a:gd name="connsiteY2" fmla="*/ 346710 h 649604"/>
                  <a:gd name="connsiteX3" fmla="*/ 346710 w 649604"/>
                  <a:gd name="connsiteY3" fmla="*/ 426720 h 649604"/>
                  <a:gd name="connsiteX4" fmla="*/ 324803 w 649604"/>
                  <a:gd name="connsiteY4" fmla="*/ 649605 h 649604"/>
                  <a:gd name="connsiteX5" fmla="*/ 302895 w 649604"/>
                  <a:gd name="connsiteY5" fmla="*/ 426720 h 649604"/>
                  <a:gd name="connsiteX6" fmla="*/ 222885 w 649604"/>
                  <a:gd name="connsiteY6" fmla="*/ 346710 h 649604"/>
                  <a:gd name="connsiteX7" fmla="*/ 0 w 649604"/>
                  <a:gd name="connsiteY7" fmla="*/ 324803 h 649604"/>
                  <a:gd name="connsiteX8" fmla="*/ 222885 w 649604"/>
                  <a:gd name="connsiteY8" fmla="*/ 302895 h 649604"/>
                  <a:gd name="connsiteX9" fmla="*/ 302895 w 649604"/>
                  <a:gd name="connsiteY9" fmla="*/ 222885 h 649604"/>
                  <a:gd name="connsiteX10" fmla="*/ 324803 w 649604"/>
                  <a:gd name="connsiteY10" fmla="*/ 0 h 649604"/>
                  <a:gd name="connsiteX11" fmla="*/ 346710 w 649604"/>
                  <a:gd name="connsiteY11" fmla="*/ 222885 h 649604"/>
                  <a:gd name="connsiteX12" fmla="*/ 426720 w 649604"/>
                  <a:gd name="connsiteY12" fmla="*/ 302895 h 64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9604" h="649604">
                    <a:moveTo>
                      <a:pt x="426720" y="302895"/>
                    </a:moveTo>
                    <a:lnTo>
                      <a:pt x="649605" y="324803"/>
                    </a:lnTo>
                    <a:lnTo>
                      <a:pt x="426720" y="346710"/>
                    </a:lnTo>
                    <a:cubicBezTo>
                      <a:pt x="385763" y="353377"/>
                      <a:pt x="353378" y="385763"/>
                      <a:pt x="346710" y="426720"/>
                    </a:cubicBezTo>
                    <a:lnTo>
                      <a:pt x="324803" y="649605"/>
                    </a:lnTo>
                    <a:lnTo>
                      <a:pt x="302895" y="426720"/>
                    </a:lnTo>
                    <a:cubicBezTo>
                      <a:pt x="296228" y="385763"/>
                      <a:pt x="263843" y="353377"/>
                      <a:pt x="222885" y="346710"/>
                    </a:cubicBezTo>
                    <a:lnTo>
                      <a:pt x="0" y="324803"/>
                    </a:lnTo>
                    <a:lnTo>
                      <a:pt x="222885" y="302895"/>
                    </a:lnTo>
                    <a:cubicBezTo>
                      <a:pt x="263843" y="296228"/>
                      <a:pt x="296228" y="263842"/>
                      <a:pt x="302895" y="222885"/>
                    </a:cubicBezTo>
                    <a:lnTo>
                      <a:pt x="324803" y="0"/>
                    </a:lnTo>
                    <a:lnTo>
                      <a:pt x="346710" y="222885"/>
                    </a:lnTo>
                    <a:cubicBezTo>
                      <a:pt x="352425" y="263842"/>
                      <a:pt x="384810" y="296228"/>
                      <a:pt x="426720" y="3028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1" name="请勿抄袭搬运！盗版必究！微信DAJU_PPT-59">
                <a:extLst>
                  <a:ext uri="{FF2B5EF4-FFF2-40B4-BE49-F238E27FC236}">
                    <a16:creationId xmlns:a16="http://schemas.microsoft.com/office/drawing/2014/main" id="{63BA797B-12E0-450F-BDCA-34FDD3291D62}"/>
                  </a:ext>
                </a:extLst>
              </p:cNvPr>
              <p:cNvSpPr/>
              <p:nvPr/>
            </p:nvSpPr>
            <p:spPr>
              <a:xfrm>
                <a:off x="-4447519" y="3725779"/>
                <a:ext cx="97155" cy="97154"/>
              </a:xfrm>
              <a:custGeom>
                <a:avLst/>
                <a:gdLst>
                  <a:gd name="connsiteX0" fmla="*/ 63818 w 97155"/>
                  <a:gd name="connsiteY0" fmla="*/ 45720 h 97154"/>
                  <a:gd name="connsiteX1" fmla="*/ 97155 w 97155"/>
                  <a:gd name="connsiteY1" fmla="*/ 48577 h 97154"/>
                  <a:gd name="connsiteX2" fmla="*/ 63818 w 97155"/>
                  <a:gd name="connsiteY2" fmla="*/ 51435 h 97154"/>
                  <a:gd name="connsiteX3" fmla="*/ 51435 w 97155"/>
                  <a:gd name="connsiteY3" fmla="*/ 63817 h 97154"/>
                  <a:gd name="connsiteX4" fmla="*/ 48578 w 97155"/>
                  <a:gd name="connsiteY4" fmla="*/ 97155 h 97154"/>
                  <a:gd name="connsiteX5" fmla="*/ 45720 w 97155"/>
                  <a:gd name="connsiteY5" fmla="*/ 63817 h 97154"/>
                  <a:gd name="connsiteX6" fmla="*/ 33338 w 97155"/>
                  <a:gd name="connsiteY6" fmla="*/ 51435 h 97154"/>
                  <a:gd name="connsiteX7" fmla="*/ 0 w 97155"/>
                  <a:gd name="connsiteY7" fmla="*/ 48577 h 97154"/>
                  <a:gd name="connsiteX8" fmla="*/ 33338 w 97155"/>
                  <a:gd name="connsiteY8" fmla="*/ 45720 h 97154"/>
                  <a:gd name="connsiteX9" fmla="*/ 45720 w 97155"/>
                  <a:gd name="connsiteY9" fmla="*/ 33338 h 97154"/>
                  <a:gd name="connsiteX10" fmla="*/ 48578 w 97155"/>
                  <a:gd name="connsiteY10" fmla="*/ 0 h 97154"/>
                  <a:gd name="connsiteX11" fmla="*/ 51435 w 97155"/>
                  <a:gd name="connsiteY11" fmla="*/ 33338 h 97154"/>
                  <a:gd name="connsiteX12" fmla="*/ 63818 w 97155"/>
                  <a:gd name="connsiteY12" fmla="*/ 45720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155" h="97154">
                    <a:moveTo>
                      <a:pt x="63818" y="45720"/>
                    </a:moveTo>
                    <a:lnTo>
                      <a:pt x="97155" y="48577"/>
                    </a:lnTo>
                    <a:lnTo>
                      <a:pt x="63818" y="51435"/>
                    </a:lnTo>
                    <a:cubicBezTo>
                      <a:pt x="57150" y="52388"/>
                      <a:pt x="52388" y="57150"/>
                      <a:pt x="51435" y="63817"/>
                    </a:cubicBezTo>
                    <a:lnTo>
                      <a:pt x="48578" y="97155"/>
                    </a:lnTo>
                    <a:lnTo>
                      <a:pt x="45720" y="63817"/>
                    </a:lnTo>
                    <a:cubicBezTo>
                      <a:pt x="44768" y="57150"/>
                      <a:pt x="40005" y="52388"/>
                      <a:pt x="33338" y="51435"/>
                    </a:cubicBezTo>
                    <a:lnTo>
                      <a:pt x="0" y="48577"/>
                    </a:lnTo>
                    <a:lnTo>
                      <a:pt x="33338" y="45720"/>
                    </a:lnTo>
                    <a:cubicBezTo>
                      <a:pt x="40005" y="44767"/>
                      <a:pt x="44768" y="40005"/>
                      <a:pt x="45720" y="33338"/>
                    </a:cubicBezTo>
                    <a:lnTo>
                      <a:pt x="48578" y="0"/>
                    </a:lnTo>
                    <a:lnTo>
                      <a:pt x="51435" y="33338"/>
                    </a:lnTo>
                    <a:cubicBezTo>
                      <a:pt x="53340" y="39052"/>
                      <a:pt x="58103" y="43815"/>
                      <a:pt x="63818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2" name="请勿抄袭搬运！盗版必究！微信DAJU_PPT-60">
                <a:extLst>
                  <a:ext uri="{FF2B5EF4-FFF2-40B4-BE49-F238E27FC236}">
                    <a16:creationId xmlns:a16="http://schemas.microsoft.com/office/drawing/2014/main" id="{5EE7C9A7-68D2-4B86-B9B9-59940AE85CEB}"/>
                  </a:ext>
                </a:extLst>
              </p:cNvPr>
              <p:cNvSpPr/>
              <p:nvPr/>
            </p:nvSpPr>
            <p:spPr>
              <a:xfrm>
                <a:off x="-4087474" y="3763879"/>
                <a:ext cx="77152" cy="77152"/>
              </a:xfrm>
              <a:custGeom>
                <a:avLst/>
                <a:gdLst>
                  <a:gd name="connsiteX0" fmla="*/ 51435 w 77152"/>
                  <a:gd name="connsiteY0" fmla="*/ 37147 h 77152"/>
                  <a:gd name="connsiteX1" fmla="*/ 77152 w 77152"/>
                  <a:gd name="connsiteY1" fmla="*/ 40005 h 77152"/>
                  <a:gd name="connsiteX2" fmla="*/ 50482 w 77152"/>
                  <a:gd name="connsiteY2" fmla="*/ 41910 h 77152"/>
                  <a:gd name="connsiteX3" fmla="*/ 40957 w 77152"/>
                  <a:gd name="connsiteY3" fmla="*/ 51435 h 77152"/>
                  <a:gd name="connsiteX4" fmla="*/ 38100 w 77152"/>
                  <a:gd name="connsiteY4" fmla="*/ 77152 h 77152"/>
                  <a:gd name="connsiteX5" fmla="*/ 36195 w 77152"/>
                  <a:gd name="connsiteY5" fmla="*/ 50482 h 77152"/>
                  <a:gd name="connsiteX6" fmla="*/ 26670 w 77152"/>
                  <a:gd name="connsiteY6" fmla="*/ 40957 h 77152"/>
                  <a:gd name="connsiteX7" fmla="*/ 0 w 77152"/>
                  <a:gd name="connsiteY7" fmla="*/ 38100 h 77152"/>
                  <a:gd name="connsiteX8" fmla="*/ 26670 w 77152"/>
                  <a:gd name="connsiteY8" fmla="*/ 36195 h 77152"/>
                  <a:gd name="connsiteX9" fmla="*/ 36195 w 77152"/>
                  <a:gd name="connsiteY9" fmla="*/ 26670 h 77152"/>
                  <a:gd name="connsiteX10" fmla="*/ 39052 w 77152"/>
                  <a:gd name="connsiteY10" fmla="*/ 0 h 77152"/>
                  <a:gd name="connsiteX11" fmla="*/ 40957 w 77152"/>
                  <a:gd name="connsiteY11" fmla="*/ 26670 h 77152"/>
                  <a:gd name="connsiteX12" fmla="*/ 51435 w 77152"/>
                  <a:gd name="connsiteY12" fmla="*/ 37147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152" h="77152">
                    <a:moveTo>
                      <a:pt x="51435" y="37147"/>
                    </a:moveTo>
                    <a:lnTo>
                      <a:pt x="77152" y="40005"/>
                    </a:lnTo>
                    <a:lnTo>
                      <a:pt x="50482" y="41910"/>
                    </a:lnTo>
                    <a:cubicBezTo>
                      <a:pt x="45720" y="42863"/>
                      <a:pt x="41910" y="46672"/>
                      <a:pt x="40957" y="51435"/>
                    </a:cubicBezTo>
                    <a:lnTo>
                      <a:pt x="38100" y="77152"/>
                    </a:lnTo>
                    <a:lnTo>
                      <a:pt x="36195" y="50482"/>
                    </a:lnTo>
                    <a:cubicBezTo>
                      <a:pt x="35243" y="45720"/>
                      <a:pt x="31432" y="41910"/>
                      <a:pt x="26670" y="40957"/>
                    </a:cubicBezTo>
                    <a:lnTo>
                      <a:pt x="0" y="38100"/>
                    </a:lnTo>
                    <a:lnTo>
                      <a:pt x="26670" y="36195"/>
                    </a:lnTo>
                    <a:cubicBezTo>
                      <a:pt x="31432" y="35242"/>
                      <a:pt x="35243" y="31432"/>
                      <a:pt x="36195" y="26670"/>
                    </a:cubicBezTo>
                    <a:lnTo>
                      <a:pt x="39052" y="0"/>
                    </a:lnTo>
                    <a:lnTo>
                      <a:pt x="40957" y="26670"/>
                    </a:lnTo>
                    <a:cubicBezTo>
                      <a:pt x="42863" y="32385"/>
                      <a:pt x="45720" y="37147"/>
                      <a:pt x="51435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3" name="请勿抄袭搬运！盗版必究！微信DAJU_PPT-61">
                <a:extLst>
                  <a:ext uri="{FF2B5EF4-FFF2-40B4-BE49-F238E27FC236}">
                    <a16:creationId xmlns:a16="http://schemas.microsoft.com/office/drawing/2014/main" id="{DE33D153-B780-4AD9-85D5-26FC1317CD2F}"/>
                  </a:ext>
                </a:extLst>
              </p:cNvPr>
              <p:cNvSpPr/>
              <p:nvPr/>
            </p:nvSpPr>
            <p:spPr>
              <a:xfrm>
                <a:off x="-4337982" y="3669581"/>
                <a:ext cx="76200" cy="76200"/>
              </a:xfrm>
              <a:custGeom>
                <a:avLst/>
                <a:gdLst>
                  <a:gd name="connsiteX0" fmla="*/ 50483 w 76200"/>
                  <a:gd name="connsiteY0" fmla="*/ 36195 h 76200"/>
                  <a:gd name="connsiteX1" fmla="*/ 76200 w 76200"/>
                  <a:gd name="connsiteY1" fmla="*/ 39053 h 76200"/>
                  <a:gd name="connsiteX2" fmla="*/ 49530 w 76200"/>
                  <a:gd name="connsiteY2" fmla="*/ 40958 h 76200"/>
                  <a:gd name="connsiteX3" fmla="*/ 40005 w 76200"/>
                  <a:gd name="connsiteY3" fmla="*/ 50483 h 76200"/>
                  <a:gd name="connsiteX4" fmla="*/ 37147 w 76200"/>
                  <a:gd name="connsiteY4" fmla="*/ 76200 h 76200"/>
                  <a:gd name="connsiteX5" fmla="*/ 35243 w 76200"/>
                  <a:gd name="connsiteY5" fmla="*/ 49530 h 76200"/>
                  <a:gd name="connsiteX6" fmla="*/ 25718 w 76200"/>
                  <a:gd name="connsiteY6" fmla="*/ 40005 h 76200"/>
                  <a:gd name="connsiteX7" fmla="*/ 0 w 76200"/>
                  <a:gd name="connsiteY7" fmla="*/ 37148 h 76200"/>
                  <a:gd name="connsiteX8" fmla="*/ 26670 w 76200"/>
                  <a:gd name="connsiteY8" fmla="*/ 35243 h 76200"/>
                  <a:gd name="connsiteX9" fmla="*/ 36195 w 76200"/>
                  <a:gd name="connsiteY9" fmla="*/ 25718 h 76200"/>
                  <a:gd name="connsiteX10" fmla="*/ 39053 w 76200"/>
                  <a:gd name="connsiteY10" fmla="*/ 0 h 76200"/>
                  <a:gd name="connsiteX11" fmla="*/ 40958 w 76200"/>
                  <a:gd name="connsiteY11" fmla="*/ 26670 h 76200"/>
                  <a:gd name="connsiteX12" fmla="*/ 50483 w 76200"/>
                  <a:gd name="connsiteY12" fmla="*/ 36195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76200">
                    <a:moveTo>
                      <a:pt x="50483" y="36195"/>
                    </a:moveTo>
                    <a:lnTo>
                      <a:pt x="76200" y="39053"/>
                    </a:lnTo>
                    <a:lnTo>
                      <a:pt x="49530" y="40958"/>
                    </a:lnTo>
                    <a:cubicBezTo>
                      <a:pt x="44767" y="41910"/>
                      <a:pt x="40958" y="45720"/>
                      <a:pt x="40005" y="50483"/>
                    </a:cubicBezTo>
                    <a:lnTo>
                      <a:pt x="37147" y="76200"/>
                    </a:lnTo>
                    <a:lnTo>
                      <a:pt x="35243" y="49530"/>
                    </a:lnTo>
                    <a:cubicBezTo>
                      <a:pt x="34290" y="44768"/>
                      <a:pt x="30480" y="40958"/>
                      <a:pt x="25718" y="40005"/>
                    </a:cubicBezTo>
                    <a:lnTo>
                      <a:pt x="0" y="37148"/>
                    </a:lnTo>
                    <a:lnTo>
                      <a:pt x="26670" y="35243"/>
                    </a:lnTo>
                    <a:cubicBezTo>
                      <a:pt x="31433" y="34290"/>
                      <a:pt x="35243" y="30480"/>
                      <a:pt x="36195" y="25718"/>
                    </a:cubicBezTo>
                    <a:lnTo>
                      <a:pt x="39053" y="0"/>
                    </a:lnTo>
                    <a:lnTo>
                      <a:pt x="40958" y="26670"/>
                    </a:lnTo>
                    <a:cubicBezTo>
                      <a:pt x="41910" y="31433"/>
                      <a:pt x="45720" y="35243"/>
                      <a:pt x="50483" y="361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4" name="请勿抄袭搬运！盗版必究！微信DAJU_PPT-62">
                <a:extLst>
                  <a:ext uri="{FF2B5EF4-FFF2-40B4-BE49-F238E27FC236}">
                    <a16:creationId xmlns:a16="http://schemas.microsoft.com/office/drawing/2014/main" id="{B19D9866-3AD2-4D50-8320-CB5B6CB73AA6}"/>
                  </a:ext>
                </a:extLst>
              </p:cNvPr>
              <p:cNvSpPr/>
              <p:nvPr/>
            </p:nvSpPr>
            <p:spPr>
              <a:xfrm>
                <a:off x="-4316074" y="3796264"/>
                <a:ext cx="59055" cy="59054"/>
              </a:xfrm>
              <a:custGeom>
                <a:avLst/>
                <a:gdLst>
                  <a:gd name="connsiteX0" fmla="*/ 39052 w 59055"/>
                  <a:gd name="connsiteY0" fmla="*/ 27622 h 59054"/>
                  <a:gd name="connsiteX1" fmla="*/ 59055 w 59055"/>
                  <a:gd name="connsiteY1" fmla="*/ 29528 h 59054"/>
                  <a:gd name="connsiteX2" fmla="*/ 39052 w 59055"/>
                  <a:gd name="connsiteY2" fmla="*/ 31432 h 59054"/>
                  <a:gd name="connsiteX3" fmla="*/ 31432 w 59055"/>
                  <a:gd name="connsiteY3" fmla="*/ 39053 h 59054"/>
                  <a:gd name="connsiteX4" fmla="*/ 29527 w 59055"/>
                  <a:gd name="connsiteY4" fmla="*/ 59055 h 59054"/>
                  <a:gd name="connsiteX5" fmla="*/ 27622 w 59055"/>
                  <a:gd name="connsiteY5" fmla="*/ 39053 h 59054"/>
                  <a:gd name="connsiteX6" fmla="*/ 20002 w 59055"/>
                  <a:gd name="connsiteY6" fmla="*/ 31432 h 59054"/>
                  <a:gd name="connsiteX7" fmla="*/ 0 w 59055"/>
                  <a:gd name="connsiteY7" fmla="*/ 29528 h 59054"/>
                  <a:gd name="connsiteX8" fmla="*/ 20002 w 59055"/>
                  <a:gd name="connsiteY8" fmla="*/ 27622 h 59054"/>
                  <a:gd name="connsiteX9" fmla="*/ 27622 w 59055"/>
                  <a:gd name="connsiteY9" fmla="*/ 20003 h 59054"/>
                  <a:gd name="connsiteX10" fmla="*/ 29527 w 59055"/>
                  <a:gd name="connsiteY10" fmla="*/ 0 h 59054"/>
                  <a:gd name="connsiteX11" fmla="*/ 31432 w 59055"/>
                  <a:gd name="connsiteY11" fmla="*/ 20003 h 59054"/>
                  <a:gd name="connsiteX12" fmla="*/ 39052 w 59055"/>
                  <a:gd name="connsiteY12" fmla="*/ 27622 h 5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055" h="59054">
                    <a:moveTo>
                      <a:pt x="39052" y="27622"/>
                    </a:moveTo>
                    <a:lnTo>
                      <a:pt x="59055" y="29528"/>
                    </a:lnTo>
                    <a:lnTo>
                      <a:pt x="39052" y="31432"/>
                    </a:lnTo>
                    <a:cubicBezTo>
                      <a:pt x="35243" y="32385"/>
                      <a:pt x="32385" y="35242"/>
                      <a:pt x="31432" y="39053"/>
                    </a:cubicBezTo>
                    <a:lnTo>
                      <a:pt x="29527" y="59055"/>
                    </a:lnTo>
                    <a:lnTo>
                      <a:pt x="27622" y="39053"/>
                    </a:lnTo>
                    <a:cubicBezTo>
                      <a:pt x="26670" y="35242"/>
                      <a:pt x="23813" y="32385"/>
                      <a:pt x="20002" y="31432"/>
                    </a:cubicBezTo>
                    <a:lnTo>
                      <a:pt x="0" y="29528"/>
                    </a:lnTo>
                    <a:lnTo>
                      <a:pt x="20002" y="27622"/>
                    </a:lnTo>
                    <a:cubicBezTo>
                      <a:pt x="23813" y="26670"/>
                      <a:pt x="26670" y="23813"/>
                      <a:pt x="27622" y="20003"/>
                    </a:cubicBezTo>
                    <a:lnTo>
                      <a:pt x="29527" y="0"/>
                    </a:lnTo>
                    <a:lnTo>
                      <a:pt x="31432" y="20003"/>
                    </a:lnTo>
                    <a:cubicBezTo>
                      <a:pt x="32385" y="23813"/>
                      <a:pt x="35243" y="26670"/>
                      <a:pt x="39052" y="2762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5" name="请勿抄袭搬运！盗版必究！微信DAJU_PPT-63">
                <a:extLst>
                  <a:ext uri="{FF2B5EF4-FFF2-40B4-BE49-F238E27FC236}">
                    <a16:creationId xmlns:a16="http://schemas.microsoft.com/office/drawing/2014/main" id="{BE89D0C1-790E-4327-AEFC-5D033CB5CA91}"/>
                  </a:ext>
                </a:extLst>
              </p:cNvPr>
              <p:cNvSpPr/>
              <p:nvPr/>
            </p:nvSpPr>
            <p:spPr>
              <a:xfrm>
                <a:off x="-4191297" y="3376212"/>
                <a:ext cx="59055" cy="59054"/>
              </a:xfrm>
              <a:custGeom>
                <a:avLst/>
                <a:gdLst>
                  <a:gd name="connsiteX0" fmla="*/ 39053 w 59055"/>
                  <a:gd name="connsiteY0" fmla="*/ 27622 h 59054"/>
                  <a:gd name="connsiteX1" fmla="*/ 59055 w 59055"/>
                  <a:gd name="connsiteY1" fmla="*/ 29528 h 59054"/>
                  <a:gd name="connsiteX2" fmla="*/ 39053 w 59055"/>
                  <a:gd name="connsiteY2" fmla="*/ 31433 h 59054"/>
                  <a:gd name="connsiteX3" fmla="*/ 31432 w 59055"/>
                  <a:gd name="connsiteY3" fmla="*/ 39053 h 59054"/>
                  <a:gd name="connsiteX4" fmla="*/ 29528 w 59055"/>
                  <a:gd name="connsiteY4" fmla="*/ 59055 h 59054"/>
                  <a:gd name="connsiteX5" fmla="*/ 27623 w 59055"/>
                  <a:gd name="connsiteY5" fmla="*/ 39053 h 59054"/>
                  <a:gd name="connsiteX6" fmla="*/ 20003 w 59055"/>
                  <a:gd name="connsiteY6" fmla="*/ 31433 h 59054"/>
                  <a:gd name="connsiteX7" fmla="*/ 0 w 59055"/>
                  <a:gd name="connsiteY7" fmla="*/ 29528 h 59054"/>
                  <a:gd name="connsiteX8" fmla="*/ 20003 w 59055"/>
                  <a:gd name="connsiteY8" fmla="*/ 27622 h 59054"/>
                  <a:gd name="connsiteX9" fmla="*/ 27623 w 59055"/>
                  <a:gd name="connsiteY9" fmla="*/ 20003 h 59054"/>
                  <a:gd name="connsiteX10" fmla="*/ 30480 w 59055"/>
                  <a:gd name="connsiteY10" fmla="*/ 0 h 59054"/>
                  <a:gd name="connsiteX11" fmla="*/ 32385 w 59055"/>
                  <a:gd name="connsiteY11" fmla="*/ 20003 h 59054"/>
                  <a:gd name="connsiteX12" fmla="*/ 39053 w 59055"/>
                  <a:gd name="connsiteY12" fmla="*/ 27622 h 5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055" h="59054">
                    <a:moveTo>
                      <a:pt x="39053" y="27622"/>
                    </a:moveTo>
                    <a:lnTo>
                      <a:pt x="59055" y="29528"/>
                    </a:lnTo>
                    <a:lnTo>
                      <a:pt x="39053" y="31433"/>
                    </a:lnTo>
                    <a:cubicBezTo>
                      <a:pt x="35243" y="32385"/>
                      <a:pt x="32385" y="35242"/>
                      <a:pt x="31432" y="39053"/>
                    </a:cubicBezTo>
                    <a:lnTo>
                      <a:pt x="29528" y="59055"/>
                    </a:lnTo>
                    <a:lnTo>
                      <a:pt x="27623" y="39053"/>
                    </a:lnTo>
                    <a:cubicBezTo>
                      <a:pt x="26670" y="35242"/>
                      <a:pt x="23813" y="32385"/>
                      <a:pt x="20003" y="31433"/>
                    </a:cubicBezTo>
                    <a:lnTo>
                      <a:pt x="0" y="29528"/>
                    </a:lnTo>
                    <a:lnTo>
                      <a:pt x="20003" y="27622"/>
                    </a:lnTo>
                    <a:cubicBezTo>
                      <a:pt x="23813" y="26670"/>
                      <a:pt x="26670" y="23813"/>
                      <a:pt x="27623" y="20003"/>
                    </a:cubicBezTo>
                    <a:lnTo>
                      <a:pt x="30480" y="0"/>
                    </a:lnTo>
                    <a:lnTo>
                      <a:pt x="32385" y="20003"/>
                    </a:lnTo>
                    <a:cubicBezTo>
                      <a:pt x="32385" y="23813"/>
                      <a:pt x="35243" y="26670"/>
                      <a:pt x="39053" y="2762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6" name="请勿抄袭搬运！盗版必究！微信DAJU_PPT-64">
                <a:extLst>
                  <a:ext uri="{FF2B5EF4-FFF2-40B4-BE49-F238E27FC236}">
                    <a16:creationId xmlns:a16="http://schemas.microsoft.com/office/drawing/2014/main" id="{BBDD59EA-D081-422A-A9E1-8760FC550846}"/>
                  </a:ext>
                </a:extLst>
              </p:cNvPr>
              <p:cNvSpPr/>
              <p:nvPr/>
            </p:nvSpPr>
            <p:spPr>
              <a:xfrm>
                <a:off x="-4144624" y="3438124"/>
                <a:ext cx="97155" cy="97154"/>
              </a:xfrm>
              <a:custGeom>
                <a:avLst/>
                <a:gdLst>
                  <a:gd name="connsiteX0" fmla="*/ 63818 w 97155"/>
                  <a:gd name="connsiteY0" fmla="*/ 45720 h 97154"/>
                  <a:gd name="connsiteX1" fmla="*/ 97155 w 97155"/>
                  <a:gd name="connsiteY1" fmla="*/ 48578 h 97154"/>
                  <a:gd name="connsiteX2" fmla="*/ 63818 w 97155"/>
                  <a:gd name="connsiteY2" fmla="*/ 51435 h 97154"/>
                  <a:gd name="connsiteX3" fmla="*/ 51435 w 97155"/>
                  <a:gd name="connsiteY3" fmla="*/ 63817 h 97154"/>
                  <a:gd name="connsiteX4" fmla="*/ 48577 w 97155"/>
                  <a:gd name="connsiteY4" fmla="*/ 97155 h 97154"/>
                  <a:gd name="connsiteX5" fmla="*/ 45720 w 97155"/>
                  <a:gd name="connsiteY5" fmla="*/ 63817 h 97154"/>
                  <a:gd name="connsiteX6" fmla="*/ 33338 w 97155"/>
                  <a:gd name="connsiteY6" fmla="*/ 51435 h 97154"/>
                  <a:gd name="connsiteX7" fmla="*/ 0 w 97155"/>
                  <a:gd name="connsiteY7" fmla="*/ 48578 h 97154"/>
                  <a:gd name="connsiteX8" fmla="*/ 33338 w 97155"/>
                  <a:gd name="connsiteY8" fmla="*/ 45720 h 97154"/>
                  <a:gd name="connsiteX9" fmla="*/ 45720 w 97155"/>
                  <a:gd name="connsiteY9" fmla="*/ 33338 h 97154"/>
                  <a:gd name="connsiteX10" fmla="*/ 48577 w 97155"/>
                  <a:gd name="connsiteY10" fmla="*/ 0 h 97154"/>
                  <a:gd name="connsiteX11" fmla="*/ 51435 w 97155"/>
                  <a:gd name="connsiteY11" fmla="*/ 33338 h 97154"/>
                  <a:gd name="connsiteX12" fmla="*/ 63818 w 97155"/>
                  <a:gd name="connsiteY12" fmla="*/ 45720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155" h="97154">
                    <a:moveTo>
                      <a:pt x="63818" y="45720"/>
                    </a:moveTo>
                    <a:lnTo>
                      <a:pt x="97155" y="48578"/>
                    </a:lnTo>
                    <a:lnTo>
                      <a:pt x="63818" y="51435"/>
                    </a:lnTo>
                    <a:cubicBezTo>
                      <a:pt x="57150" y="52388"/>
                      <a:pt x="52388" y="57150"/>
                      <a:pt x="51435" y="63817"/>
                    </a:cubicBezTo>
                    <a:lnTo>
                      <a:pt x="48577" y="97155"/>
                    </a:lnTo>
                    <a:lnTo>
                      <a:pt x="45720" y="63817"/>
                    </a:lnTo>
                    <a:cubicBezTo>
                      <a:pt x="44768" y="57150"/>
                      <a:pt x="40005" y="52388"/>
                      <a:pt x="33338" y="51435"/>
                    </a:cubicBezTo>
                    <a:lnTo>
                      <a:pt x="0" y="48578"/>
                    </a:lnTo>
                    <a:lnTo>
                      <a:pt x="33338" y="45720"/>
                    </a:lnTo>
                    <a:cubicBezTo>
                      <a:pt x="40005" y="44767"/>
                      <a:pt x="44768" y="40005"/>
                      <a:pt x="45720" y="33338"/>
                    </a:cubicBezTo>
                    <a:lnTo>
                      <a:pt x="48577" y="0"/>
                    </a:lnTo>
                    <a:lnTo>
                      <a:pt x="51435" y="33338"/>
                    </a:lnTo>
                    <a:cubicBezTo>
                      <a:pt x="52388" y="39053"/>
                      <a:pt x="57150" y="44767"/>
                      <a:pt x="63818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7" name="请勿抄袭搬运！盗版必究！微信DAJU_PPT-65">
                <a:extLst>
                  <a:ext uri="{FF2B5EF4-FFF2-40B4-BE49-F238E27FC236}">
                    <a16:creationId xmlns:a16="http://schemas.microsoft.com/office/drawing/2014/main" id="{E1045EF9-D894-4608-9171-A6DA4CE31B70}"/>
                  </a:ext>
                </a:extLst>
              </p:cNvPr>
              <p:cNvSpPr/>
              <p:nvPr/>
            </p:nvSpPr>
            <p:spPr>
              <a:xfrm>
                <a:off x="-4187486" y="3656246"/>
                <a:ext cx="133350" cy="133350"/>
              </a:xfrm>
              <a:custGeom>
                <a:avLst/>
                <a:gdLst>
                  <a:gd name="connsiteX0" fmla="*/ 87630 w 133350"/>
                  <a:gd name="connsiteY0" fmla="*/ 61913 h 133350"/>
                  <a:gd name="connsiteX1" fmla="*/ 133350 w 133350"/>
                  <a:gd name="connsiteY1" fmla="*/ 66675 h 133350"/>
                  <a:gd name="connsiteX2" fmla="*/ 87630 w 133350"/>
                  <a:gd name="connsiteY2" fmla="*/ 71438 h 133350"/>
                  <a:gd name="connsiteX3" fmla="*/ 71438 w 133350"/>
                  <a:gd name="connsiteY3" fmla="*/ 87630 h 133350"/>
                  <a:gd name="connsiteX4" fmla="*/ 66675 w 133350"/>
                  <a:gd name="connsiteY4" fmla="*/ 133350 h 133350"/>
                  <a:gd name="connsiteX5" fmla="*/ 61913 w 133350"/>
                  <a:gd name="connsiteY5" fmla="*/ 87630 h 133350"/>
                  <a:gd name="connsiteX6" fmla="*/ 45720 w 133350"/>
                  <a:gd name="connsiteY6" fmla="*/ 71438 h 133350"/>
                  <a:gd name="connsiteX7" fmla="*/ 0 w 133350"/>
                  <a:gd name="connsiteY7" fmla="*/ 66675 h 133350"/>
                  <a:gd name="connsiteX8" fmla="*/ 45720 w 133350"/>
                  <a:gd name="connsiteY8" fmla="*/ 61913 h 133350"/>
                  <a:gd name="connsiteX9" fmla="*/ 61913 w 133350"/>
                  <a:gd name="connsiteY9" fmla="*/ 45720 h 133350"/>
                  <a:gd name="connsiteX10" fmla="*/ 66675 w 133350"/>
                  <a:gd name="connsiteY10" fmla="*/ 0 h 133350"/>
                  <a:gd name="connsiteX11" fmla="*/ 71438 w 133350"/>
                  <a:gd name="connsiteY11" fmla="*/ 45720 h 133350"/>
                  <a:gd name="connsiteX12" fmla="*/ 87630 w 133350"/>
                  <a:gd name="connsiteY12" fmla="*/ 6191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87630" y="61913"/>
                    </a:moveTo>
                    <a:lnTo>
                      <a:pt x="133350" y="66675"/>
                    </a:lnTo>
                    <a:lnTo>
                      <a:pt x="87630" y="71438"/>
                    </a:lnTo>
                    <a:cubicBezTo>
                      <a:pt x="79057" y="72390"/>
                      <a:pt x="72390" y="79058"/>
                      <a:pt x="71438" y="87630"/>
                    </a:cubicBezTo>
                    <a:lnTo>
                      <a:pt x="66675" y="133350"/>
                    </a:lnTo>
                    <a:lnTo>
                      <a:pt x="61913" y="87630"/>
                    </a:lnTo>
                    <a:cubicBezTo>
                      <a:pt x="60960" y="79058"/>
                      <a:pt x="54293" y="72390"/>
                      <a:pt x="45720" y="71438"/>
                    </a:cubicBezTo>
                    <a:lnTo>
                      <a:pt x="0" y="66675"/>
                    </a:lnTo>
                    <a:lnTo>
                      <a:pt x="45720" y="61913"/>
                    </a:lnTo>
                    <a:cubicBezTo>
                      <a:pt x="54293" y="60960"/>
                      <a:pt x="60960" y="54293"/>
                      <a:pt x="61913" y="45720"/>
                    </a:cubicBezTo>
                    <a:lnTo>
                      <a:pt x="66675" y="0"/>
                    </a:lnTo>
                    <a:lnTo>
                      <a:pt x="71438" y="45720"/>
                    </a:lnTo>
                    <a:cubicBezTo>
                      <a:pt x="72390" y="54293"/>
                      <a:pt x="79057" y="60960"/>
                      <a:pt x="87630" y="619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8" name="请勿抄袭搬运！盗版必究！微信DAJU_PPT-66">
                <a:extLst>
                  <a:ext uri="{FF2B5EF4-FFF2-40B4-BE49-F238E27FC236}">
                    <a16:creationId xmlns:a16="http://schemas.microsoft.com/office/drawing/2014/main" id="{F3F1B5EE-E474-499E-BE6D-281F71C35ECE}"/>
                  </a:ext>
                </a:extLst>
              </p:cNvPr>
              <p:cNvSpPr/>
              <p:nvPr/>
            </p:nvSpPr>
            <p:spPr>
              <a:xfrm>
                <a:off x="-4394179" y="3412407"/>
                <a:ext cx="133350" cy="134302"/>
              </a:xfrm>
              <a:custGeom>
                <a:avLst/>
                <a:gdLst>
                  <a:gd name="connsiteX0" fmla="*/ 87630 w 133350"/>
                  <a:gd name="connsiteY0" fmla="*/ 62865 h 134302"/>
                  <a:gd name="connsiteX1" fmla="*/ 133350 w 133350"/>
                  <a:gd name="connsiteY1" fmla="*/ 67627 h 134302"/>
                  <a:gd name="connsiteX2" fmla="*/ 87630 w 133350"/>
                  <a:gd name="connsiteY2" fmla="*/ 72390 h 134302"/>
                  <a:gd name="connsiteX3" fmla="*/ 71438 w 133350"/>
                  <a:gd name="connsiteY3" fmla="*/ 88583 h 134302"/>
                  <a:gd name="connsiteX4" fmla="*/ 66675 w 133350"/>
                  <a:gd name="connsiteY4" fmla="*/ 134302 h 134302"/>
                  <a:gd name="connsiteX5" fmla="*/ 61913 w 133350"/>
                  <a:gd name="connsiteY5" fmla="*/ 87630 h 134302"/>
                  <a:gd name="connsiteX6" fmla="*/ 45720 w 133350"/>
                  <a:gd name="connsiteY6" fmla="*/ 71438 h 134302"/>
                  <a:gd name="connsiteX7" fmla="*/ 0 w 133350"/>
                  <a:gd name="connsiteY7" fmla="*/ 66675 h 134302"/>
                  <a:gd name="connsiteX8" fmla="*/ 45720 w 133350"/>
                  <a:gd name="connsiteY8" fmla="*/ 61913 h 134302"/>
                  <a:gd name="connsiteX9" fmla="*/ 61913 w 133350"/>
                  <a:gd name="connsiteY9" fmla="*/ 45720 h 134302"/>
                  <a:gd name="connsiteX10" fmla="*/ 66675 w 133350"/>
                  <a:gd name="connsiteY10" fmla="*/ 0 h 134302"/>
                  <a:gd name="connsiteX11" fmla="*/ 71438 w 133350"/>
                  <a:gd name="connsiteY11" fmla="*/ 45720 h 134302"/>
                  <a:gd name="connsiteX12" fmla="*/ 87630 w 133350"/>
                  <a:gd name="connsiteY12" fmla="*/ 62865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4302">
                    <a:moveTo>
                      <a:pt x="87630" y="62865"/>
                    </a:moveTo>
                    <a:lnTo>
                      <a:pt x="133350" y="67627"/>
                    </a:lnTo>
                    <a:lnTo>
                      <a:pt x="87630" y="72390"/>
                    </a:lnTo>
                    <a:cubicBezTo>
                      <a:pt x="79057" y="73342"/>
                      <a:pt x="72390" y="80010"/>
                      <a:pt x="71438" y="88583"/>
                    </a:cubicBezTo>
                    <a:lnTo>
                      <a:pt x="66675" y="134302"/>
                    </a:lnTo>
                    <a:lnTo>
                      <a:pt x="61913" y="87630"/>
                    </a:lnTo>
                    <a:cubicBezTo>
                      <a:pt x="60960" y="79058"/>
                      <a:pt x="54293" y="72390"/>
                      <a:pt x="45720" y="71438"/>
                    </a:cubicBezTo>
                    <a:lnTo>
                      <a:pt x="0" y="66675"/>
                    </a:lnTo>
                    <a:lnTo>
                      <a:pt x="45720" y="61913"/>
                    </a:lnTo>
                    <a:cubicBezTo>
                      <a:pt x="54293" y="60960"/>
                      <a:pt x="60960" y="54292"/>
                      <a:pt x="61913" y="45720"/>
                    </a:cubicBezTo>
                    <a:lnTo>
                      <a:pt x="66675" y="0"/>
                    </a:lnTo>
                    <a:lnTo>
                      <a:pt x="71438" y="45720"/>
                    </a:lnTo>
                    <a:cubicBezTo>
                      <a:pt x="72390" y="54292"/>
                      <a:pt x="79057" y="60960"/>
                      <a:pt x="87630" y="6286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4" name="图形 2">
              <a:extLst>
                <a:ext uri="{FF2B5EF4-FFF2-40B4-BE49-F238E27FC236}">
                  <a16:creationId xmlns:a16="http://schemas.microsoft.com/office/drawing/2014/main" id="{6DF54F1C-6F26-4072-A319-87D692613FD2}"/>
                </a:ext>
              </a:extLst>
            </p:cNvPr>
            <p:cNvGrpSpPr/>
            <p:nvPr/>
          </p:nvGrpSpPr>
          <p:grpSpPr>
            <a:xfrm>
              <a:off x="6159617" y="3252382"/>
              <a:ext cx="588645" cy="619125"/>
              <a:chOff x="-4555152" y="4268704"/>
              <a:chExt cx="588645" cy="619125"/>
            </a:xfrm>
            <a:solidFill>
              <a:srgbClr val="F8CA42"/>
            </a:solidFill>
          </p:grpSpPr>
          <p:sp>
            <p:nvSpPr>
              <p:cNvPr id="1164" name="请勿抄袭搬运！盗版必究！微信DAJU_PPT-67">
                <a:extLst>
                  <a:ext uri="{FF2B5EF4-FFF2-40B4-BE49-F238E27FC236}">
                    <a16:creationId xmlns:a16="http://schemas.microsoft.com/office/drawing/2014/main" id="{AE27E7FF-31DA-4F02-A2A6-5C10CD0CD649}"/>
                  </a:ext>
                </a:extLst>
              </p:cNvPr>
              <p:cNvSpPr/>
              <p:nvPr/>
            </p:nvSpPr>
            <p:spPr>
              <a:xfrm>
                <a:off x="-4476094" y="4448727"/>
                <a:ext cx="108584" cy="108584"/>
              </a:xfrm>
              <a:custGeom>
                <a:avLst/>
                <a:gdLst>
                  <a:gd name="connsiteX0" fmla="*/ 67628 w 108584"/>
                  <a:gd name="connsiteY0" fmla="*/ 33338 h 108584"/>
                  <a:gd name="connsiteX1" fmla="*/ 108585 w 108584"/>
                  <a:gd name="connsiteY1" fmla="*/ 0 h 108584"/>
                  <a:gd name="connsiteX2" fmla="*/ 75248 w 108584"/>
                  <a:gd name="connsiteY2" fmla="*/ 40957 h 108584"/>
                  <a:gd name="connsiteX3" fmla="*/ 75248 w 108584"/>
                  <a:gd name="connsiteY3" fmla="*/ 67628 h 108584"/>
                  <a:gd name="connsiteX4" fmla="*/ 108585 w 108584"/>
                  <a:gd name="connsiteY4" fmla="*/ 108585 h 108584"/>
                  <a:gd name="connsiteX5" fmla="*/ 67628 w 108584"/>
                  <a:gd name="connsiteY5" fmla="*/ 75247 h 108584"/>
                  <a:gd name="connsiteX6" fmla="*/ 40958 w 108584"/>
                  <a:gd name="connsiteY6" fmla="*/ 75247 h 108584"/>
                  <a:gd name="connsiteX7" fmla="*/ 0 w 108584"/>
                  <a:gd name="connsiteY7" fmla="*/ 108585 h 108584"/>
                  <a:gd name="connsiteX8" fmla="*/ 33338 w 108584"/>
                  <a:gd name="connsiteY8" fmla="*/ 67628 h 108584"/>
                  <a:gd name="connsiteX9" fmla="*/ 33338 w 108584"/>
                  <a:gd name="connsiteY9" fmla="*/ 40957 h 108584"/>
                  <a:gd name="connsiteX10" fmla="*/ 0 w 108584"/>
                  <a:gd name="connsiteY10" fmla="*/ 0 h 108584"/>
                  <a:gd name="connsiteX11" fmla="*/ 40958 w 108584"/>
                  <a:gd name="connsiteY11" fmla="*/ 33338 h 108584"/>
                  <a:gd name="connsiteX12" fmla="*/ 67628 w 108584"/>
                  <a:gd name="connsiteY12" fmla="*/ 33338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584" h="108584">
                    <a:moveTo>
                      <a:pt x="67628" y="33338"/>
                    </a:moveTo>
                    <a:lnTo>
                      <a:pt x="108585" y="0"/>
                    </a:lnTo>
                    <a:lnTo>
                      <a:pt x="75248" y="40957"/>
                    </a:lnTo>
                    <a:cubicBezTo>
                      <a:pt x="69533" y="48578"/>
                      <a:pt x="69533" y="60007"/>
                      <a:pt x="75248" y="67628"/>
                    </a:cubicBezTo>
                    <a:lnTo>
                      <a:pt x="108585" y="108585"/>
                    </a:lnTo>
                    <a:lnTo>
                      <a:pt x="67628" y="75247"/>
                    </a:lnTo>
                    <a:cubicBezTo>
                      <a:pt x="60008" y="69532"/>
                      <a:pt x="48578" y="69532"/>
                      <a:pt x="40958" y="75247"/>
                    </a:cubicBezTo>
                    <a:lnTo>
                      <a:pt x="0" y="108585"/>
                    </a:lnTo>
                    <a:lnTo>
                      <a:pt x="33338" y="67628"/>
                    </a:lnTo>
                    <a:cubicBezTo>
                      <a:pt x="39053" y="60007"/>
                      <a:pt x="39053" y="48578"/>
                      <a:pt x="33338" y="40957"/>
                    </a:cubicBezTo>
                    <a:lnTo>
                      <a:pt x="0" y="0"/>
                    </a:lnTo>
                    <a:lnTo>
                      <a:pt x="40958" y="33338"/>
                    </a:lnTo>
                    <a:cubicBezTo>
                      <a:pt x="48578" y="39053"/>
                      <a:pt x="59055" y="39053"/>
                      <a:pt x="67628" y="333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5" name="请勿抄袭搬运！盗版必究！微信DAJU_PPT-68">
                <a:extLst>
                  <a:ext uri="{FF2B5EF4-FFF2-40B4-BE49-F238E27FC236}">
                    <a16:creationId xmlns:a16="http://schemas.microsoft.com/office/drawing/2014/main" id="{92411946-86BB-4BCB-91CD-EE773507F1DB}"/>
                  </a:ext>
                </a:extLst>
              </p:cNvPr>
              <p:cNvSpPr/>
              <p:nvPr/>
            </p:nvSpPr>
            <p:spPr>
              <a:xfrm>
                <a:off x="-4310359" y="4728762"/>
                <a:ext cx="159067" cy="159067"/>
              </a:xfrm>
              <a:custGeom>
                <a:avLst/>
                <a:gdLst>
                  <a:gd name="connsiteX0" fmla="*/ 99060 w 159067"/>
                  <a:gd name="connsiteY0" fmla="*/ 49530 h 159067"/>
                  <a:gd name="connsiteX1" fmla="*/ 159068 w 159067"/>
                  <a:gd name="connsiteY1" fmla="*/ 0 h 159067"/>
                  <a:gd name="connsiteX2" fmla="*/ 109538 w 159067"/>
                  <a:gd name="connsiteY2" fmla="*/ 60007 h 159067"/>
                  <a:gd name="connsiteX3" fmla="*/ 109538 w 159067"/>
                  <a:gd name="connsiteY3" fmla="*/ 99060 h 159067"/>
                  <a:gd name="connsiteX4" fmla="*/ 159068 w 159067"/>
                  <a:gd name="connsiteY4" fmla="*/ 159068 h 159067"/>
                  <a:gd name="connsiteX5" fmla="*/ 99060 w 159067"/>
                  <a:gd name="connsiteY5" fmla="*/ 109538 h 159067"/>
                  <a:gd name="connsiteX6" fmla="*/ 60007 w 159067"/>
                  <a:gd name="connsiteY6" fmla="*/ 109538 h 159067"/>
                  <a:gd name="connsiteX7" fmla="*/ 0 w 159067"/>
                  <a:gd name="connsiteY7" fmla="*/ 159068 h 159067"/>
                  <a:gd name="connsiteX8" fmla="*/ 49530 w 159067"/>
                  <a:gd name="connsiteY8" fmla="*/ 99060 h 159067"/>
                  <a:gd name="connsiteX9" fmla="*/ 49530 w 159067"/>
                  <a:gd name="connsiteY9" fmla="*/ 60007 h 159067"/>
                  <a:gd name="connsiteX10" fmla="*/ 0 w 159067"/>
                  <a:gd name="connsiteY10" fmla="*/ 0 h 159067"/>
                  <a:gd name="connsiteX11" fmla="*/ 60007 w 159067"/>
                  <a:gd name="connsiteY11" fmla="*/ 49530 h 159067"/>
                  <a:gd name="connsiteX12" fmla="*/ 99060 w 159067"/>
                  <a:gd name="connsiteY12" fmla="*/ 49530 h 159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067" h="159067">
                    <a:moveTo>
                      <a:pt x="99060" y="49530"/>
                    </a:moveTo>
                    <a:lnTo>
                      <a:pt x="159068" y="0"/>
                    </a:lnTo>
                    <a:lnTo>
                      <a:pt x="109538" y="60007"/>
                    </a:lnTo>
                    <a:cubicBezTo>
                      <a:pt x="100965" y="71438"/>
                      <a:pt x="100965" y="87630"/>
                      <a:pt x="109538" y="99060"/>
                    </a:cubicBezTo>
                    <a:lnTo>
                      <a:pt x="159068" y="159068"/>
                    </a:lnTo>
                    <a:lnTo>
                      <a:pt x="99060" y="109538"/>
                    </a:lnTo>
                    <a:cubicBezTo>
                      <a:pt x="87630" y="100965"/>
                      <a:pt x="71438" y="100965"/>
                      <a:pt x="60007" y="109538"/>
                    </a:cubicBezTo>
                    <a:lnTo>
                      <a:pt x="0" y="159068"/>
                    </a:lnTo>
                    <a:lnTo>
                      <a:pt x="49530" y="99060"/>
                    </a:lnTo>
                    <a:cubicBezTo>
                      <a:pt x="58103" y="87630"/>
                      <a:pt x="58103" y="71438"/>
                      <a:pt x="49530" y="60007"/>
                    </a:cubicBezTo>
                    <a:lnTo>
                      <a:pt x="0" y="0"/>
                    </a:lnTo>
                    <a:lnTo>
                      <a:pt x="60007" y="49530"/>
                    </a:lnTo>
                    <a:cubicBezTo>
                      <a:pt x="71438" y="58103"/>
                      <a:pt x="86678" y="58103"/>
                      <a:pt x="99060" y="495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6" name="请勿抄袭搬运！盗版必究！微信DAJU_PPT-69">
                <a:extLst>
                  <a:ext uri="{FF2B5EF4-FFF2-40B4-BE49-F238E27FC236}">
                    <a16:creationId xmlns:a16="http://schemas.microsoft.com/office/drawing/2014/main" id="{AC9263E4-D9DD-4A06-B8C5-7050AEFAE2CF}"/>
                  </a:ext>
                </a:extLst>
              </p:cNvPr>
              <p:cNvSpPr/>
              <p:nvPr/>
            </p:nvSpPr>
            <p:spPr>
              <a:xfrm>
                <a:off x="-4420849" y="4781149"/>
                <a:ext cx="80962" cy="80962"/>
              </a:xfrm>
              <a:custGeom>
                <a:avLst/>
                <a:gdLst>
                  <a:gd name="connsiteX0" fmla="*/ 50482 w 80962"/>
                  <a:gd name="connsiteY0" fmla="*/ 25718 h 80962"/>
                  <a:gd name="connsiteX1" fmla="*/ 80963 w 80962"/>
                  <a:gd name="connsiteY1" fmla="*/ 0 h 80962"/>
                  <a:gd name="connsiteX2" fmla="*/ 55245 w 80962"/>
                  <a:gd name="connsiteY2" fmla="*/ 30480 h 80962"/>
                  <a:gd name="connsiteX3" fmla="*/ 55245 w 80962"/>
                  <a:gd name="connsiteY3" fmla="*/ 50482 h 80962"/>
                  <a:gd name="connsiteX4" fmla="*/ 80963 w 80962"/>
                  <a:gd name="connsiteY4" fmla="*/ 80963 h 80962"/>
                  <a:gd name="connsiteX5" fmla="*/ 50482 w 80962"/>
                  <a:gd name="connsiteY5" fmla="*/ 55245 h 80962"/>
                  <a:gd name="connsiteX6" fmla="*/ 30480 w 80962"/>
                  <a:gd name="connsiteY6" fmla="*/ 55245 h 80962"/>
                  <a:gd name="connsiteX7" fmla="*/ 0 w 80962"/>
                  <a:gd name="connsiteY7" fmla="*/ 80963 h 80962"/>
                  <a:gd name="connsiteX8" fmla="*/ 25717 w 80962"/>
                  <a:gd name="connsiteY8" fmla="*/ 50482 h 80962"/>
                  <a:gd name="connsiteX9" fmla="*/ 25717 w 80962"/>
                  <a:gd name="connsiteY9" fmla="*/ 30480 h 80962"/>
                  <a:gd name="connsiteX10" fmla="*/ 0 w 80962"/>
                  <a:gd name="connsiteY10" fmla="*/ 0 h 80962"/>
                  <a:gd name="connsiteX11" fmla="*/ 30480 w 80962"/>
                  <a:gd name="connsiteY11" fmla="*/ 25718 h 80962"/>
                  <a:gd name="connsiteX12" fmla="*/ 50482 w 80962"/>
                  <a:gd name="connsiteY12" fmla="*/ 25718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962" h="80962">
                    <a:moveTo>
                      <a:pt x="50482" y="25718"/>
                    </a:moveTo>
                    <a:lnTo>
                      <a:pt x="80963" y="0"/>
                    </a:lnTo>
                    <a:lnTo>
                      <a:pt x="55245" y="30480"/>
                    </a:lnTo>
                    <a:cubicBezTo>
                      <a:pt x="50482" y="36195"/>
                      <a:pt x="50482" y="44768"/>
                      <a:pt x="55245" y="50482"/>
                    </a:cubicBezTo>
                    <a:lnTo>
                      <a:pt x="80963" y="80963"/>
                    </a:lnTo>
                    <a:lnTo>
                      <a:pt x="50482" y="55245"/>
                    </a:lnTo>
                    <a:cubicBezTo>
                      <a:pt x="44767" y="50482"/>
                      <a:pt x="36195" y="50482"/>
                      <a:pt x="30480" y="55245"/>
                    </a:cubicBezTo>
                    <a:lnTo>
                      <a:pt x="0" y="80963"/>
                    </a:lnTo>
                    <a:lnTo>
                      <a:pt x="25717" y="50482"/>
                    </a:lnTo>
                    <a:cubicBezTo>
                      <a:pt x="30480" y="44768"/>
                      <a:pt x="30480" y="36195"/>
                      <a:pt x="25717" y="30480"/>
                    </a:cubicBezTo>
                    <a:lnTo>
                      <a:pt x="0" y="0"/>
                    </a:lnTo>
                    <a:lnTo>
                      <a:pt x="30480" y="25718"/>
                    </a:lnTo>
                    <a:cubicBezTo>
                      <a:pt x="36195" y="29528"/>
                      <a:pt x="44767" y="29528"/>
                      <a:pt x="50482" y="2571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7" name="请勿抄袭搬运！盗版必究！微信DAJU_PPT-70">
                <a:extLst>
                  <a:ext uri="{FF2B5EF4-FFF2-40B4-BE49-F238E27FC236}">
                    <a16:creationId xmlns:a16="http://schemas.microsoft.com/office/drawing/2014/main" id="{564198AF-CB87-4F05-A897-34E1768E0BA6}"/>
                  </a:ext>
                </a:extLst>
              </p:cNvPr>
              <p:cNvSpPr/>
              <p:nvPr/>
            </p:nvSpPr>
            <p:spPr>
              <a:xfrm>
                <a:off x="-4080806" y="4489684"/>
                <a:ext cx="96202" cy="96202"/>
              </a:xfrm>
              <a:custGeom>
                <a:avLst/>
                <a:gdLst>
                  <a:gd name="connsiteX0" fmla="*/ 60007 w 96202"/>
                  <a:gd name="connsiteY0" fmla="*/ 29528 h 96202"/>
                  <a:gd name="connsiteX1" fmla="*/ 96202 w 96202"/>
                  <a:gd name="connsiteY1" fmla="*/ 0 h 96202"/>
                  <a:gd name="connsiteX2" fmla="*/ 66675 w 96202"/>
                  <a:gd name="connsiteY2" fmla="*/ 36195 h 96202"/>
                  <a:gd name="connsiteX3" fmla="*/ 66675 w 96202"/>
                  <a:gd name="connsiteY3" fmla="*/ 60008 h 96202"/>
                  <a:gd name="connsiteX4" fmla="*/ 96202 w 96202"/>
                  <a:gd name="connsiteY4" fmla="*/ 96203 h 96202"/>
                  <a:gd name="connsiteX5" fmla="*/ 60007 w 96202"/>
                  <a:gd name="connsiteY5" fmla="*/ 66675 h 96202"/>
                  <a:gd name="connsiteX6" fmla="*/ 36195 w 96202"/>
                  <a:gd name="connsiteY6" fmla="*/ 66675 h 96202"/>
                  <a:gd name="connsiteX7" fmla="*/ 0 w 96202"/>
                  <a:gd name="connsiteY7" fmla="*/ 96203 h 96202"/>
                  <a:gd name="connsiteX8" fmla="*/ 29527 w 96202"/>
                  <a:gd name="connsiteY8" fmla="*/ 60008 h 96202"/>
                  <a:gd name="connsiteX9" fmla="*/ 29527 w 96202"/>
                  <a:gd name="connsiteY9" fmla="*/ 36195 h 96202"/>
                  <a:gd name="connsiteX10" fmla="*/ 0 w 96202"/>
                  <a:gd name="connsiteY10" fmla="*/ 0 h 96202"/>
                  <a:gd name="connsiteX11" fmla="*/ 36195 w 96202"/>
                  <a:gd name="connsiteY11" fmla="*/ 29528 h 96202"/>
                  <a:gd name="connsiteX12" fmla="*/ 60007 w 96202"/>
                  <a:gd name="connsiteY12" fmla="*/ 29528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202" h="96202">
                    <a:moveTo>
                      <a:pt x="60007" y="29528"/>
                    </a:moveTo>
                    <a:lnTo>
                      <a:pt x="96202" y="0"/>
                    </a:lnTo>
                    <a:lnTo>
                      <a:pt x="66675" y="36195"/>
                    </a:lnTo>
                    <a:cubicBezTo>
                      <a:pt x="61913" y="42863"/>
                      <a:pt x="61913" y="52388"/>
                      <a:pt x="66675" y="60008"/>
                    </a:cubicBezTo>
                    <a:lnTo>
                      <a:pt x="96202" y="96203"/>
                    </a:lnTo>
                    <a:lnTo>
                      <a:pt x="60007" y="66675"/>
                    </a:lnTo>
                    <a:cubicBezTo>
                      <a:pt x="53340" y="61913"/>
                      <a:pt x="43815" y="61913"/>
                      <a:pt x="36195" y="66675"/>
                    </a:cubicBezTo>
                    <a:lnTo>
                      <a:pt x="0" y="96203"/>
                    </a:lnTo>
                    <a:lnTo>
                      <a:pt x="29527" y="60008"/>
                    </a:lnTo>
                    <a:cubicBezTo>
                      <a:pt x="34290" y="53340"/>
                      <a:pt x="34290" y="43815"/>
                      <a:pt x="29527" y="36195"/>
                    </a:cubicBezTo>
                    <a:lnTo>
                      <a:pt x="0" y="0"/>
                    </a:lnTo>
                    <a:lnTo>
                      <a:pt x="36195" y="29528"/>
                    </a:lnTo>
                    <a:cubicBezTo>
                      <a:pt x="43815" y="34290"/>
                      <a:pt x="53340" y="34290"/>
                      <a:pt x="60007" y="2952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8" name="请勿抄袭搬运！盗版必究！微信DAJU_PPT-71">
                <a:extLst>
                  <a:ext uri="{FF2B5EF4-FFF2-40B4-BE49-F238E27FC236}">
                    <a16:creationId xmlns:a16="http://schemas.microsoft.com/office/drawing/2014/main" id="{777AD197-236C-405E-87A1-AF91820A1050}"/>
                  </a:ext>
                </a:extLst>
              </p:cNvPr>
              <p:cNvSpPr/>
              <p:nvPr/>
            </p:nvSpPr>
            <p:spPr>
              <a:xfrm>
                <a:off x="-4195106" y="4377289"/>
                <a:ext cx="119062" cy="119062"/>
              </a:xfrm>
              <a:custGeom>
                <a:avLst/>
                <a:gdLst>
                  <a:gd name="connsiteX0" fmla="*/ 81915 w 119062"/>
                  <a:gd name="connsiteY0" fmla="*/ 74295 h 119062"/>
                  <a:gd name="connsiteX1" fmla="*/ 119063 w 119062"/>
                  <a:gd name="connsiteY1" fmla="*/ 119063 h 119062"/>
                  <a:gd name="connsiteX2" fmla="*/ 74295 w 119062"/>
                  <a:gd name="connsiteY2" fmla="*/ 81915 h 119062"/>
                  <a:gd name="connsiteX3" fmla="*/ 44767 w 119062"/>
                  <a:gd name="connsiteY3" fmla="*/ 81915 h 119062"/>
                  <a:gd name="connsiteX4" fmla="*/ 0 w 119062"/>
                  <a:gd name="connsiteY4" fmla="*/ 119063 h 119062"/>
                  <a:gd name="connsiteX5" fmla="*/ 37147 w 119062"/>
                  <a:gd name="connsiteY5" fmla="*/ 74295 h 119062"/>
                  <a:gd name="connsiteX6" fmla="*/ 37147 w 119062"/>
                  <a:gd name="connsiteY6" fmla="*/ 44767 h 119062"/>
                  <a:gd name="connsiteX7" fmla="*/ 0 w 119062"/>
                  <a:gd name="connsiteY7" fmla="*/ 0 h 119062"/>
                  <a:gd name="connsiteX8" fmla="*/ 44767 w 119062"/>
                  <a:gd name="connsiteY8" fmla="*/ 37147 h 119062"/>
                  <a:gd name="connsiteX9" fmla="*/ 74295 w 119062"/>
                  <a:gd name="connsiteY9" fmla="*/ 37147 h 119062"/>
                  <a:gd name="connsiteX10" fmla="*/ 119063 w 119062"/>
                  <a:gd name="connsiteY10" fmla="*/ 0 h 119062"/>
                  <a:gd name="connsiteX11" fmla="*/ 81915 w 119062"/>
                  <a:gd name="connsiteY11" fmla="*/ 44767 h 119062"/>
                  <a:gd name="connsiteX12" fmla="*/ 81915 w 119062"/>
                  <a:gd name="connsiteY12" fmla="*/ 74295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9062" h="119062">
                    <a:moveTo>
                      <a:pt x="81915" y="74295"/>
                    </a:moveTo>
                    <a:lnTo>
                      <a:pt x="119063" y="119063"/>
                    </a:lnTo>
                    <a:lnTo>
                      <a:pt x="74295" y="81915"/>
                    </a:lnTo>
                    <a:cubicBezTo>
                      <a:pt x="65722" y="75247"/>
                      <a:pt x="53340" y="75247"/>
                      <a:pt x="44767" y="81915"/>
                    </a:cubicBezTo>
                    <a:lnTo>
                      <a:pt x="0" y="119063"/>
                    </a:lnTo>
                    <a:lnTo>
                      <a:pt x="37147" y="74295"/>
                    </a:lnTo>
                    <a:cubicBezTo>
                      <a:pt x="43815" y="65722"/>
                      <a:pt x="43815" y="53340"/>
                      <a:pt x="37147" y="44767"/>
                    </a:cubicBezTo>
                    <a:lnTo>
                      <a:pt x="0" y="0"/>
                    </a:lnTo>
                    <a:lnTo>
                      <a:pt x="44767" y="37147"/>
                    </a:lnTo>
                    <a:cubicBezTo>
                      <a:pt x="53340" y="43815"/>
                      <a:pt x="65722" y="43815"/>
                      <a:pt x="74295" y="37147"/>
                    </a:cubicBezTo>
                    <a:lnTo>
                      <a:pt x="119063" y="0"/>
                    </a:lnTo>
                    <a:lnTo>
                      <a:pt x="81915" y="44767"/>
                    </a:lnTo>
                    <a:cubicBezTo>
                      <a:pt x="76200" y="53340"/>
                      <a:pt x="76200" y="64770"/>
                      <a:pt x="81915" y="742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9" name="请勿抄袭搬运！盗版必究！微信DAJU_PPT-72">
                <a:extLst>
                  <a:ext uri="{FF2B5EF4-FFF2-40B4-BE49-F238E27FC236}">
                    <a16:creationId xmlns:a16="http://schemas.microsoft.com/office/drawing/2014/main" id="{DA917357-93E9-41B8-9B31-F024C7E0DEEE}"/>
                  </a:ext>
                </a:extLst>
              </p:cNvPr>
              <p:cNvSpPr/>
              <p:nvPr/>
            </p:nvSpPr>
            <p:spPr>
              <a:xfrm>
                <a:off x="-4555152" y="4268704"/>
                <a:ext cx="588645" cy="509587"/>
              </a:xfrm>
              <a:custGeom>
                <a:avLst/>
                <a:gdLst>
                  <a:gd name="connsiteX0" fmla="*/ 217170 w 588645"/>
                  <a:gd name="connsiteY0" fmla="*/ 434340 h 509587"/>
                  <a:gd name="connsiteX1" fmla="*/ 0 w 588645"/>
                  <a:gd name="connsiteY1" fmla="*/ 509588 h 509587"/>
                  <a:gd name="connsiteX2" fmla="*/ 173355 w 588645"/>
                  <a:gd name="connsiteY2" fmla="*/ 359092 h 509587"/>
                  <a:gd name="connsiteX3" fmla="*/ 250508 w 588645"/>
                  <a:gd name="connsiteY3" fmla="*/ 225742 h 509587"/>
                  <a:gd name="connsiteX4" fmla="*/ 294323 w 588645"/>
                  <a:gd name="connsiteY4" fmla="*/ 0 h 509587"/>
                  <a:gd name="connsiteX5" fmla="*/ 338138 w 588645"/>
                  <a:gd name="connsiteY5" fmla="*/ 225742 h 509587"/>
                  <a:gd name="connsiteX6" fmla="*/ 415290 w 588645"/>
                  <a:gd name="connsiteY6" fmla="*/ 359092 h 509587"/>
                  <a:gd name="connsiteX7" fmla="*/ 588645 w 588645"/>
                  <a:gd name="connsiteY7" fmla="*/ 509588 h 509587"/>
                  <a:gd name="connsiteX8" fmla="*/ 371475 w 588645"/>
                  <a:gd name="connsiteY8" fmla="*/ 434340 h 509587"/>
                  <a:gd name="connsiteX9" fmla="*/ 217170 w 588645"/>
                  <a:gd name="connsiteY9" fmla="*/ 43434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8645" h="509587">
                    <a:moveTo>
                      <a:pt x="217170" y="434340"/>
                    </a:moveTo>
                    <a:lnTo>
                      <a:pt x="0" y="509588"/>
                    </a:lnTo>
                    <a:lnTo>
                      <a:pt x="173355" y="359092"/>
                    </a:lnTo>
                    <a:cubicBezTo>
                      <a:pt x="213360" y="324802"/>
                      <a:pt x="240030" y="278130"/>
                      <a:pt x="250508" y="225742"/>
                    </a:cubicBezTo>
                    <a:lnTo>
                      <a:pt x="294323" y="0"/>
                    </a:lnTo>
                    <a:lnTo>
                      <a:pt x="338138" y="225742"/>
                    </a:lnTo>
                    <a:cubicBezTo>
                      <a:pt x="347663" y="277177"/>
                      <a:pt x="375285" y="324802"/>
                      <a:pt x="415290" y="359092"/>
                    </a:cubicBezTo>
                    <a:lnTo>
                      <a:pt x="588645" y="509588"/>
                    </a:lnTo>
                    <a:lnTo>
                      <a:pt x="371475" y="434340"/>
                    </a:lnTo>
                    <a:cubicBezTo>
                      <a:pt x="320993" y="416242"/>
                      <a:pt x="266700" y="416242"/>
                      <a:pt x="217170" y="4343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5" name="图形 2">
              <a:extLst>
                <a:ext uri="{FF2B5EF4-FFF2-40B4-BE49-F238E27FC236}">
                  <a16:creationId xmlns:a16="http://schemas.microsoft.com/office/drawing/2014/main" id="{9DB50627-E679-4AE6-91AA-BD7FA0147173}"/>
                </a:ext>
              </a:extLst>
            </p:cNvPr>
            <p:cNvGrpSpPr/>
            <p:nvPr/>
          </p:nvGrpSpPr>
          <p:grpSpPr>
            <a:xfrm>
              <a:off x="9800072" y="3257145"/>
              <a:ext cx="529589" cy="580072"/>
              <a:chOff x="-914697" y="4273467"/>
              <a:chExt cx="529589" cy="580072"/>
            </a:xfrm>
            <a:solidFill>
              <a:srgbClr val="F8CA42"/>
            </a:solidFill>
          </p:grpSpPr>
          <p:sp>
            <p:nvSpPr>
              <p:cNvPr id="1157" name="请勿抄袭搬运！盗版必究！微信DAJU_PPT-73">
                <a:extLst>
                  <a:ext uri="{FF2B5EF4-FFF2-40B4-BE49-F238E27FC236}">
                    <a16:creationId xmlns:a16="http://schemas.microsoft.com/office/drawing/2014/main" id="{C6CCB0BE-AD6A-475B-B23E-F5049DE18F71}"/>
                  </a:ext>
                </a:extLst>
              </p:cNvPr>
              <p:cNvSpPr/>
              <p:nvPr/>
            </p:nvSpPr>
            <p:spPr>
              <a:xfrm>
                <a:off x="-914697" y="4273467"/>
                <a:ext cx="502920" cy="580072"/>
              </a:xfrm>
              <a:custGeom>
                <a:avLst/>
                <a:gdLst>
                  <a:gd name="connsiteX0" fmla="*/ 353378 w 502920"/>
                  <a:gd name="connsiteY0" fmla="*/ 322897 h 580072"/>
                  <a:gd name="connsiteX1" fmla="*/ 502920 w 502920"/>
                  <a:gd name="connsiteY1" fmla="*/ 435292 h 580072"/>
                  <a:gd name="connsiteX2" fmla="*/ 330518 w 502920"/>
                  <a:gd name="connsiteY2" fmla="*/ 361950 h 580072"/>
                  <a:gd name="connsiteX3" fmla="*/ 274320 w 502920"/>
                  <a:gd name="connsiteY3" fmla="*/ 394335 h 580072"/>
                  <a:gd name="connsiteX4" fmla="*/ 251460 w 502920"/>
                  <a:gd name="connsiteY4" fmla="*/ 580072 h 580072"/>
                  <a:gd name="connsiteX5" fmla="*/ 228600 w 502920"/>
                  <a:gd name="connsiteY5" fmla="*/ 394335 h 580072"/>
                  <a:gd name="connsiteX6" fmla="*/ 172403 w 502920"/>
                  <a:gd name="connsiteY6" fmla="*/ 361950 h 580072"/>
                  <a:gd name="connsiteX7" fmla="*/ 0 w 502920"/>
                  <a:gd name="connsiteY7" fmla="*/ 435292 h 580072"/>
                  <a:gd name="connsiteX8" fmla="*/ 149543 w 502920"/>
                  <a:gd name="connsiteY8" fmla="*/ 322897 h 580072"/>
                  <a:gd name="connsiteX9" fmla="*/ 149543 w 502920"/>
                  <a:gd name="connsiteY9" fmla="*/ 257175 h 580072"/>
                  <a:gd name="connsiteX10" fmla="*/ 0 w 502920"/>
                  <a:gd name="connsiteY10" fmla="*/ 144780 h 580072"/>
                  <a:gd name="connsiteX11" fmla="*/ 172403 w 502920"/>
                  <a:gd name="connsiteY11" fmla="*/ 218122 h 580072"/>
                  <a:gd name="connsiteX12" fmla="*/ 228600 w 502920"/>
                  <a:gd name="connsiteY12" fmla="*/ 185738 h 580072"/>
                  <a:gd name="connsiteX13" fmla="*/ 251460 w 502920"/>
                  <a:gd name="connsiteY13" fmla="*/ 0 h 580072"/>
                  <a:gd name="connsiteX14" fmla="*/ 274320 w 502920"/>
                  <a:gd name="connsiteY14" fmla="*/ 185738 h 580072"/>
                  <a:gd name="connsiteX15" fmla="*/ 330518 w 502920"/>
                  <a:gd name="connsiteY15" fmla="*/ 218122 h 580072"/>
                  <a:gd name="connsiteX16" fmla="*/ 502920 w 502920"/>
                  <a:gd name="connsiteY16" fmla="*/ 144780 h 580072"/>
                  <a:gd name="connsiteX17" fmla="*/ 353378 w 502920"/>
                  <a:gd name="connsiteY17" fmla="*/ 257175 h 580072"/>
                  <a:gd name="connsiteX18" fmla="*/ 353378 w 502920"/>
                  <a:gd name="connsiteY18" fmla="*/ 322897 h 58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2920" h="580072">
                    <a:moveTo>
                      <a:pt x="353378" y="322897"/>
                    </a:moveTo>
                    <a:lnTo>
                      <a:pt x="502920" y="435292"/>
                    </a:lnTo>
                    <a:lnTo>
                      <a:pt x="330518" y="361950"/>
                    </a:lnTo>
                    <a:cubicBezTo>
                      <a:pt x="305753" y="351472"/>
                      <a:pt x="277178" y="367665"/>
                      <a:pt x="274320" y="394335"/>
                    </a:cubicBezTo>
                    <a:lnTo>
                      <a:pt x="251460" y="580072"/>
                    </a:lnTo>
                    <a:lnTo>
                      <a:pt x="228600" y="394335"/>
                    </a:lnTo>
                    <a:cubicBezTo>
                      <a:pt x="225743" y="367665"/>
                      <a:pt x="197168" y="351472"/>
                      <a:pt x="172403" y="361950"/>
                    </a:cubicBezTo>
                    <a:lnTo>
                      <a:pt x="0" y="435292"/>
                    </a:lnTo>
                    <a:lnTo>
                      <a:pt x="149543" y="322897"/>
                    </a:lnTo>
                    <a:cubicBezTo>
                      <a:pt x="171450" y="306705"/>
                      <a:pt x="171450" y="274320"/>
                      <a:pt x="149543" y="257175"/>
                    </a:cubicBezTo>
                    <a:lnTo>
                      <a:pt x="0" y="144780"/>
                    </a:lnTo>
                    <a:lnTo>
                      <a:pt x="172403" y="218122"/>
                    </a:lnTo>
                    <a:cubicBezTo>
                      <a:pt x="197168" y="228600"/>
                      <a:pt x="225743" y="212407"/>
                      <a:pt x="228600" y="185738"/>
                    </a:cubicBezTo>
                    <a:lnTo>
                      <a:pt x="251460" y="0"/>
                    </a:lnTo>
                    <a:lnTo>
                      <a:pt x="274320" y="185738"/>
                    </a:lnTo>
                    <a:cubicBezTo>
                      <a:pt x="277178" y="212407"/>
                      <a:pt x="305753" y="228600"/>
                      <a:pt x="330518" y="218122"/>
                    </a:cubicBezTo>
                    <a:lnTo>
                      <a:pt x="502920" y="144780"/>
                    </a:lnTo>
                    <a:lnTo>
                      <a:pt x="353378" y="257175"/>
                    </a:lnTo>
                    <a:cubicBezTo>
                      <a:pt x="332423" y="274320"/>
                      <a:pt x="332423" y="306705"/>
                      <a:pt x="353378" y="32289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8" name="请勿抄袭搬运！盗版必究！微信DAJU_PPT-74">
                <a:extLst>
                  <a:ext uri="{FF2B5EF4-FFF2-40B4-BE49-F238E27FC236}">
                    <a16:creationId xmlns:a16="http://schemas.microsoft.com/office/drawing/2014/main" id="{13FFE3A5-64FB-4846-A7BA-48A43FED18F6}"/>
                  </a:ext>
                </a:extLst>
              </p:cNvPr>
              <p:cNvSpPr/>
              <p:nvPr/>
            </p:nvSpPr>
            <p:spPr>
              <a:xfrm>
                <a:off x="-690859" y="4603984"/>
                <a:ext cx="233362" cy="229552"/>
              </a:xfrm>
              <a:custGeom>
                <a:avLst/>
                <a:gdLst>
                  <a:gd name="connsiteX0" fmla="*/ 153353 w 233362"/>
                  <a:gd name="connsiteY0" fmla="*/ 149543 h 229552"/>
                  <a:gd name="connsiteX1" fmla="*/ 233363 w 233362"/>
                  <a:gd name="connsiteY1" fmla="*/ 217170 h 229552"/>
                  <a:gd name="connsiteX2" fmla="*/ 146685 w 233362"/>
                  <a:gd name="connsiteY2" fmla="*/ 161925 h 229552"/>
                  <a:gd name="connsiteX3" fmla="*/ 129540 w 233362"/>
                  <a:gd name="connsiteY3" fmla="*/ 172403 h 229552"/>
                  <a:gd name="connsiteX4" fmla="*/ 122873 w 233362"/>
                  <a:gd name="connsiteY4" fmla="*/ 229553 h 229552"/>
                  <a:gd name="connsiteX5" fmla="*/ 116205 w 233362"/>
                  <a:gd name="connsiteY5" fmla="*/ 172403 h 229552"/>
                  <a:gd name="connsiteX6" fmla="*/ 99060 w 233362"/>
                  <a:gd name="connsiteY6" fmla="*/ 161925 h 229552"/>
                  <a:gd name="connsiteX7" fmla="*/ 0 w 233362"/>
                  <a:gd name="connsiteY7" fmla="*/ 216218 h 229552"/>
                  <a:gd name="connsiteX8" fmla="*/ 92393 w 233362"/>
                  <a:gd name="connsiteY8" fmla="*/ 149543 h 229552"/>
                  <a:gd name="connsiteX9" fmla="*/ 92393 w 233362"/>
                  <a:gd name="connsiteY9" fmla="*/ 129540 h 229552"/>
                  <a:gd name="connsiteX10" fmla="*/ 45720 w 233362"/>
                  <a:gd name="connsiteY10" fmla="*/ 94297 h 229552"/>
                  <a:gd name="connsiteX11" fmla="*/ 99060 w 233362"/>
                  <a:gd name="connsiteY11" fmla="*/ 117158 h 229552"/>
                  <a:gd name="connsiteX12" fmla="*/ 116205 w 233362"/>
                  <a:gd name="connsiteY12" fmla="*/ 106680 h 229552"/>
                  <a:gd name="connsiteX13" fmla="*/ 117158 w 233362"/>
                  <a:gd name="connsiteY13" fmla="*/ 0 h 229552"/>
                  <a:gd name="connsiteX14" fmla="*/ 130493 w 233362"/>
                  <a:gd name="connsiteY14" fmla="*/ 106680 h 229552"/>
                  <a:gd name="connsiteX15" fmla="*/ 147638 w 233362"/>
                  <a:gd name="connsiteY15" fmla="*/ 117158 h 229552"/>
                  <a:gd name="connsiteX16" fmla="*/ 200978 w 233362"/>
                  <a:gd name="connsiteY16" fmla="*/ 94297 h 229552"/>
                  <a:gd name="connsiteX17" fmla="*/ 154305 w 233362"/>
                  <a:gd name="connsiteY17" fmla="*/ 128588 h 229552"/>
                  <a:gd name="connsiteX18" fmla="*/ 153353 w 233362"/>
                  <a:gd name="connsiteY18" fmla="*/ 149543 h 22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3362" h="229552">
                    <a:moveTo>
                      <a:pt x="153353" y="149543"/>
                    </a:moveTo>
                    <a:lnTo>
                      <a:pt x="233363" y="217170"/>
                    </a:lnTo>
                    <a:lnTo>
                      <a:pt x="146685" y="161925"/>
                    </a:lnTo>
                    <a:cubicBezTo>
                      <a:pt x="139065" y="159068"/>
                      <a:pt x="130493" y="163830"/>
                      <a:pt x="129540" y="172403"/>
                    </a:cubicBezTo>
                    <a:lnTo>
                      <a:pt x="122873" y="229553"/>
                    </a:lnTo>
                    <a:lnTo>
                      <a:pt x="116205" y="172403"/>
                    </a:lnTo>
                    <a:cubicBezTo>
                      <a:pt x="115253" y="163830"/>
                      <a:pt x="106680" y="159068"/>
                      <a:pt x="99060" y="161925"/>
                    </a:cubicBezTo>
                    <a:lnTo>
                      <a:pt x="0" y="216218"/>
                    </a:lnTo>
                    <a:lnTo>
                      <a:pt x="92393" y="149543"/>
                    </a:lnTo>
                    <a:cubicBezTo>
                      <a:pt x="99060" y="144780"/>
                      <a:pt x="99060" y="134303"/>
                      <a:pt x="92393" y="129540"/>
                    </a:cubicBezTo>
                    <a:lnTo>
                      <a:pt x="45720" y="94297"/>
                    </a:lnTo>
                    <a:lnTo>
                      <a:pt x="99060" y="117158"/>
                    </a:lnTo>
                    <a:cubicBezTo>
                      <a:pt x="106680" y="120015"/>
                      <a:pt x="115253" y="115253"/>
                      <a:pt x="116205" y="106680"/>
                    </a:cubicBezTo>
                    <a:lnTo>
                      <a:pt x="117158" y="0"/>
                    </a:lnTo>
                    <a:lnTo>
                      <a:pt x="130493" y="106680"/>
                    </a:lnTo>
                    <a:cubicBezTo>
                      <a:pt x="131445" y="115253"/>
                      <a:pt x="140018" y="120015"/>
                      <a:pt x="147638" y="117158"/>
                    </a:cubicBezTo>
                    <a:lnTo>
                      <a:pt x="200978" y="94297"/>
                    </a:lnTo>
                    <a:lnTo>
                      <a:pt x="154305" y="128588"/>
                    </a:lnTo>
                    <a:cubicBezTo>
                      <a:pt x="146685" y="134303"/>
                      <a:pt x="146685" y="143828"/>
                      <a:pt x="153353" y="14954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9" name="请勿抄袭搬运！盗版必究！微信DAJU_PPT-75">
                <a:extLst>
                  <a:ext uri="{FF2B5EF4-FFF2-40B4-BE49-F238E27FC236}">
                    <a16:creationId xmlns:a16="http://schemas.microsoft.com/office/drawing/2014/main" id="{B6562880-310D-4E95-BE84-D774357ACB2B}"/>
                  </a:ext>
                </a:extLst>
              </p:cNvPr>
              <p:cNvSpPr/>
              <p:nvPr/>
            </p:nvSpPr>
            <p:spPr>
              <a:xfrm>
                <a:off x="-902314" y="4531594"/>
                <a:ext cx="135254" cy="140017"/>
              </a:xfrm>
              <a:custGeom>
                <a:avLst/>
                <a:gdLst>
                  <a:gd name="connsiteX0" fmla="*/ 84772 w 135254"/>
                  <a:gd name="connsiteY0" fmla="*/ 56198 h 140017"/>
                  <a:gd name="connsiteX1" fmla="*/ 110490 w 135254"/>
                  <a:gd name="connsiteY1" fmla="*/ 75248 h 140017"/>
                  <a:gd name="connsiteX2" fmla="*/ 80963 w 135254"/>
                  <a:gd name="connsiteY2" fmla="*/ 62865 h 140017"/>
                  <a:gd name="connsiteX3" fmla="*/ 71438 w 135254"/>
                  <a:gd name="connsiteY3" fmla="*/ 68580 h 140017"/>
                  <a:gd name="connsiteX4" fmla="*/ 67628 w 135254"/>
                  <a:gd name="connsiteY4" fmla="*/ 140018 h 140017"/>
                  <a:gd name="connsiteX5" fmla="*/ 63817 w 135254"/>
                  <a:gd name="connsiteY5" fmla="*/ 68580 h 140017"/>
                  <a:gd name="connsiteX6" fmla="*/ 54292 w 135254"/>
                  <a:gd name="connsiteY6" fmla="*/ 62865 h 140017"/>
                  <a:gd name="connsiteX7" fmla="*/ 0 w 135254"/>
                  <a:gd name="connsiteY7" fmla="*/ 97155 h 140017"/>
                  <a:gd name="connsiteX8" fmla="*/ 50482 w 135254"/>
                  <a:gd name="connsiteY8" fmla="*/ 56198 h 140017"/>
                  <a:gd name="connsiteX9" fmla="*/ 50482 w 135254"/>
                  <a:gd name="connsiteY9" fmla="*/ 44768 h 140017"/>
                  <a:gd name="connsiteX10" fmla="*/ 24765 w 135254"/>
                  <a:gd name="connsiteY10" fmla="*/ 25718 h 140017"/>
                  <a:gd name="connsiteX11" fmla="*/ 54292 w 135254"/>
                  <a:gd name="connsiteY11" fmla="*/ 38100 h 140017"/>
                  <a:gd name="connsiteX12" fmla="*/ 63817 w 135254"/>
                  <a:gd name="connsiteY12" fmla="*/ 32385 h 140017"/>
                  <a:gd name="connsiteX13" fmla="*/ 67628 w 135254"/>
                  <a:gd name="connsiteY13" fmla="*/ 0 h 140017"/>
                  <a:gd name="connsiteX14" fmla="*/ 71438 w 135254"/>
                  <a:gd name="connsiteY14" fmla="*/ 32385 h 140017"/>
                  <a:gd name="connsiteX15" fmla="*/ 80963 w 135254"/>
                  <a:gd name="connsiteY15" fmla="*/ 38100 h 140017"/>
                  <a:gd name="connsiteX16" fmla="*/ 135255 w 135254"/>
                  <a:gd name="connsiteY16" fmla="*/ 3810 h 140017"/>
                  <a:gd name="connsiteX17" fmla="*/ 84772 w 135254"/>
                  <a:gd name="connsiteY17" fmla="*/ 44768 h 140017"/>
                  <a:gd name="connsiteX18" fmla="*/ 84772 w 135254"/>
                  <a:gd name="connsiteY18" fmla="*/ 56198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5254" h="140017">
                    <a:moveTo>
                      <a:pt x="84772" y="56198"/>
                    </a:moveTo>
                    <a:lnTo>
                      <a:pt x="110490" y="75248"/>
                    </a:lnTo>
                    <a:lnTo>
                      <a:pt x="80963" y="62865"/>
                    </a:lnTo>
                    <a:cubicBezTo>
                      <a:pt x="76200" y="60960"/>
                      <a:pt x="71438" y="63818"/>
                      <a:pt x="71438" y="68580"/>
                    </a:cubicBezTo>
                    <a:lnTo>
                      <a:pt x="67628" y="140018"/>
                    </a:lnTo>
                    <a:lnTo>
                      <a:pt x="63817" y="68580"/>
                    </a:lnTo>
                    <a:cubicBezTo>
                      <a:pt x="62865" y="63818"/>
                      <a:pt x="58103" y="60960"/>
                      <a:pt x="54292" y="62865"/>
                    </a:cubicBezTo>
                    <a:lnTo>
                      <a:pt x="0" y="97155"/>
                    </a:lnTo>
                    <a:lnTo>
                      <a:pt x="50482" y="56198"/>
                    </a:lnTo>
                    <a:cubicBezTo>
                      <a:pt x="54292" y="53340"/>
                      <a:pt x="54292" y="47625"/>
                      <a:pt x="50482" y="44768"/>
                    </a:cubicBezTo>
                    <a:lnTo>
                      <a:pt x="24765" y="25718"/>
                    </a:lnTo>
                    <a:lnTo>
                      <a:pt x="54292" y="38100"/>
                    </a:lnTo>
                    <a:cubicBezTo>
                      <a:pt x="59055" y="40005"/>
                      <a:pt x="63817" y="37148"/>
                      <a:pt x="63817" y="32385"/>
                    </a:cubicBezTo>
                    <a:lnTo>
                      <a:pt x="67628" y="0"/>
                    </a:lnTo>
                    <a:lnTo>
                      <a:pt x="71438" y="32385"/>
                    </a:lnTo>
                    <a:cubicBezTo>
                      <a:pt x="72390" y="37148"/>
                      <a:pt x="77153" y="40005"/>
                      <a:pt x="80963" y="38100"/>
                    </a:cubicBezTo>
                    <a:lnTo>
                      <a:pt x="135255" y="3810"/>
                    </a:lnTo>
                    <a:lnTo>
                      <a:pt x="84772" y="44768"/>
                    </a:lnTo>
                    <a:cubicBezTo>
                      <a:pt x="80963" y="47625"/>
                      <a:pt x="80963" y="53340"/>
                      <a:pt x="84772" y="5619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0" name="请勿抄袭搬运！盗版必究！微信DAJU_PPT-76">
                <a:extLst>
                  <a:ext uri="{FF2B5EF4-FFF2-40B4-BE49-F238E27FC236}">
                    <a16:creationId xmlns:a16="http://schemas.microsoft.com/office/drawing/2014/main" id="{BA6289F7-B937-45DF-853C-3DBB53F4467D}"/>
                  </a:ext>
                </a:extLst>
              </p:cNvPr>
              <p:cNvSpPr/>
              <p:nvPr/>
            </p:nvSpPr>
            <p:spPr>
              <a:xfrm>
                <a:off x="-908029" y="4455394"/>
                <a:ext cx="47625" cy="56197"/>
              </a:xfrm>
              <a:custGeom>
                <a:avLst/>
                <a:gdLst>
                  <a:gd name="connsiteX0" fmla="*/ 33338 w 47625"/>
                  <a:gd name="connsiteY0" fmla="*/ 31433 h 56197"/>
                  <a:gd name="connsiteX1" fmla="*/ 47625 w 47625"/>
                  <a:gd name="connsiteY1" fmla="*/ 41910 h 56197"/>
                  <a:gd name="connsiteX2" fmla="*/ 31432 w 47625"/>
                  <a:gd name="connsiteY2" fmla="*/ 35243 h 56197"/>
                  <a:gd name="connsiteX3" fmla="*/ 25718 w 47625"/>
                  <a:gd name="connsiteY3" fmla="*/ 38100 h 56197"/>
                  <a:gd name="connsiteX4" fmla="*/ 23813 w 47625"/>
                  <a:gd name="connsiteY4" fmla="*/ 56198 h 56197"/>
                  <a:gd name="connsiteX5" fmla="*/ 21907 w 47625"/>
                  <a:gd name="connsiteY5" fmla="*/ 38100 h 56197"/>
                  <a:gd name="connsiteX6" fmla="*/ 16193 w 47625"/>
                  <a:gd name="connsiteY6" fmla="*/ 35243 h 56197"/>
                  <a:gd name="connsiteX7" fmla="*/ 0 w 47625"/>
                  <a:gd name="connsiteY7" fmla="*/ 41910 h 56197"/>
                  <a:gd name="connsiteX8" fmla="*/ 14288 w 47625"/>
                  <a:gd name="connsiteY8" fmla="*/ 31433 h 56197"/>
                  <a:gd name="connsiteX9" fmla="*/ 14288 w 47625"/>
                  <a:gd name="connsiteY9" fmla="*/ 24765 h 56197"/>
                  <a:gd name="connsiteX10" fmla="*/ 0 w 47625"/>
                  <a:gd name="connsiteY10" fmla="*/ 14288 h 56197"/>
                  <a:gd name="connsiteX11" fmla="*/ 16193 w 47625"/>
                  <a:gd name="connsiteY11" fmla="*/ 20955 h 56197"/>
                  <a:gd name="connsiteX12" fmla="*/ 21907 w 47625"/>
                  <a:gd name="connsiteY12" fmla="*/ 18098 h 56197"/>
                  <a:gd name="connsiteX13" fmla="*/ 23813 w 47625"/>
                  <a:gd name="connsiteY13" fmla="*/ 0 h 56197"/>
                  <a:gd name="connsiteX14" fmla="*/ 25718 w 47625"/>
                  <a:gd name="connsiteY14" fmla="*/ 18098 h 56197"/>
                  <a:gd name="connsiteX15" fmla="*/ 31432 w 47625"/>
                  <a:gd name="connsiteY15" fmla="*/ 20955 h 56197"/>
                  <a:gd name="connsiteX16" fmla="*/ 47625 w 47625"/>
                  <a:gd name="connsiteY16" fmla="*/ 14288 h 56197"/>
                  <a:gd name="connsiteX17" fmla="*/ 33338 w 47625"/>
                  <a:gd name="connsiteY17" fmla="*/ 24765 h 56197"/>
                  <a:gd name="connsiteX18" fmla="*/ 33338 w 47625"/>
                  <a:gd name="connsiteY18" fmla="*/ 31433 h 5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7625" h="56197">
                    <a:moveTo>
                      <a:pt x="33338" y="31433"/>
                    </a:moveTo>
                    <a:lnTo>
                      <a:pt x="47625" y="41910"/>
                    </a:lnTo>
                    <a:lnTo>
                      <a:pt x="31432" y="35243"/>
                    </a:lnTo>
                    <a:cubicBezTo>
                      <a:pt x="28575" y="34290"/>
                      <a:pt x="26670" y="36195"/>
                      <a:pt x="25718" y="38100"/>
                    </a:cubicBezTo>
                    <a:lnTo>
                      <a:pt x="23813" y="56198"/>
                    </a:lnTo>
                    <a:lnTo>
                      <a:pt x="21907" y="38100"/>
                    </a:lnTo>
                    <a:cubicBezTo>
                      <a:pt x="21907" y="35243"/>
                      <a:pt x="19050" y="34290"/>
                      <a:pt x="16193" y="35243"/>
                    </a:cubicBezTo>
                    <a:lnTo>
                      <a:pt x="0" y="41910"/>
                    </a:lnTo>
                    <a:lnTo>
                      <a:pt x="14288" y="31433"/>
                    </a:lnTo>
                    <a:cubicBezTo>
                      <a:pt x="16193" y="29528"/>
                      <a:pt x="16193" y="26670"/>
                      <a:pt x="14288" y="24765"/>
                    </a:cubicBezTo>
                    <a:lnTo>
                      <a:pt x="0" y="14288"/>
                    </a:lnTo>
                    <a:lnTo>
                      <a:pt x="16193" y="20955"/>
                    </a:lnTo>
                    <a:cubicBezTo>
                      <a:pt x="19050" y="21908"/>
                      <a:pt x="20955" y="20003"/>
                      <a:pt x="21907" y="18098"/>
                    </a:cubicBezTo>
                    <a:lnTo>
                      <a:pt x="23813" y="0"/>
                    </a:lnTo>
                    <a:lnTo>
                      <a:pt x="25718" y="18098"/>
                    </a:lnTo>
                    <a:cubicBezTo>
                      <a:pt x="25718" y="20955"/>
                      <a:pt x="28575" y="21908"/>
                      <a:pt x="31432" y="20955"/>
                    </a:cubicBezTo>
                    <a:lnTo>
                      <a:pt x="47625" y="14288"/>
                    </a:lnTo>
                    <a:lnTo>
                      <a:pt x="33338" y="24765"/>
                    </a:lnTo>
                    <a:cubicBezTo>
                      <a:pt x="30480" y="26670"/>
                      <a:pt x="30480" y="29528"/>
                      <a:pt x="33338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1" name="请勿抄袭搬运！盗版必究！微信DAJU_PPT-77">
                <a:extLst>
                  <a:ext uri="{FF2B5EF4-FFF2-40B4-BE49-F238E27FC236}">
                    <a16:creationId xmlns:a16="http://schemas.microsoft.com/office/drawing/2014/main" id="{FEAF4612-7479-4FFC-A98B-ADFD9D7CBEF4}"/>
                  </a:ext>
                </a:extLst>
              </p:cNvPr>
              <p:cNvSpPr/>
              <p:nvPr/>
            </p:nvSpPr>
            <p:spPr>
              <a:xfrm>
                <a:off x="-618469" y="4343952"/>
                <a:ext cx="85725" cy="86677"/>
              </a:xfrm>
              <a:custGeom>
                <a:avLst/>
                <a:gdLst>
                  <a:gd name="connsiteX0" fmla="*/ 52388 w 85725"/>
                  <a:gd name="connsiteY0" fmla="*/ 31432 h 86677"/>
                  <a:gd name="connsiteX1" fmla="*/ 66675 w 85725"/>
                  <a:gd name="connsiteY1" fmla="*/ 41910 h 86677"/>
                  <a:gd name="connsiteX2" fmla="*/ 50483 w 85725"/>
                  <a:gd name="connsiteY2" fmla="*/ 35242 h 86677"/>
                  <a:gd name="connsiteX3" fmla="*/ 44768 w 85725"/>
                  <a:gd name="connsiteY3" fmla="*/ 38100 h 86677"/>
                  <a:gd name="connsiteX4" fmla="*/ 42863 w 85725"/>
                  <a:gd name="connsiteY4" fmla="*/ 86678 h 86677"/>
                  <a:gd name="connsiteX5" fmla="*/ 40958 w 85725"/>
                  <a:gd name="connsiteY5" fmla="*/ 38100 h 86677"/>
                  <a:gd name="connsiteX6" fmla="*/ 35243 w 85725"/>
                  <a:gd name="connsiteY6" fmla="*/ 35242 h 86677"/>
                  <a:gd name="connsiteX7" fmla="*/ 0 w 85725"/>
                  <a:gd name="connsiteY7" fmla="*/ 56197 h 86677"/>
                  <a:gd name="connsiteX8" fmla="*/ 33338 w 85725"/>
                  <a:gd name="connsiteY8" fmla="*/ 31432 h 86677"/>
                  <a:gd name="connsiteX9" fmla="*/ 33338 w 85725"/>
                  <a:gd name="connsiteY9" fmla="*/ 24765 h 86677"/>
                  <a:gd name="connsiteX10" fmla="*/ 19050 w 85725"/>
                  <a:gd name="connsiteY10" fmla="*/ 14288 h 86677"/>
                  <a:gd name="connsiteX11" fmla="*/ 35243 w 85725"/>
                  <a:gd name="connsiteY11" fmla="*/ 20955 h 86677"/>
                  <a:gd name="connsiteX12" fmla="*/ 40958 w 85725"/>
                  <a:gd name="connsiteY12" fmla="*/ 18097 h 86677"/>
                  <a:gd name="connsiteX13" fmla="*/ 42863 w 85725"/>
                  <a:gd name="connsiteY13" fmla="*/ 0 h 86677"/>
                  <a:gd name="connsiteX14" fmla="*/ 44768 w 85725"/>
                  <a:gd name="connsiteY14" fmla="*/ 18097 h 86677"/>
                  <a:gd name="connsiteX15" fmla="*/ 50483 w 85725"/>
                  <a:gd name="connsiteY15" fmla="*/ 20955 h 86677"/>
                  <a:gd name="connsiteX16" fmla="*/ 85725 w 85725"/>
                  <a:gd name="connsiteY16" fmla="*/ 0 h 86677"/>
                  <a:gd name="connsiteX17" fmla="*/ 52388 w 85725"/>
                  <a:gd name="connsiteY17" fmla="*/ 24765 h 86677"/>
                  <a:gd name="connsiteX18" fmla="*/ 52388 w 85725"/>
                  <a:gd name="connsiteY18" fmla="*/ 31432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25" h="86677">
                    <a:moveTo>
                      <a:pt x="52388" y="31432"/>
                    </a:moveTo>
                    <a:lnTo>
                      <a:pt x="66675" y="41910"/>
                    </a:lnTo>
                    <a:lnTo>
                      <a:pt x="50483" y="35242"/>
                    </a:lnTo>
                    <a:cubicBezTo>
                      <a:pt x="47625" y="34290"/>
                      <a:pt x="45720" y="36195"/>
                      <a:pt x="44768" y="38100"/>
                    </a:cubicBezTo>
                    <a:lnTo>
                      <a:pt x="42863" y="86678"/>
                    </a:lnTo>
                    <a:lnTo>
                      <a:pt x="40958" y="38100"/>
                    </a:lnTo>
                    <a:cubicBezTo>
                      <a:pt x="40958" y="35242"/>
                      <a:pt x="38100" y="34290"/>
                      <a:pt x="35243" y="35242"/>
                    </a:cubicBezTo>
                    <a:lnTo>
                      <a:pt x="0" y="56197"/>
                    </a:lnTo>
                    <a:lnTo>
                      <a:pt x="33338" y="31432"/>
                    </a:lnTo>
                    <a:cubicBezTo>
                      <a:pt x="35243" y="29528"/>
                      <a:pt x="35243" y="26670"/>
                      <a:pt x="33338" y="24765"/>
                    </a:cubicBezTo>
                    <a:lnTo>
                      <a:pt x="19050" y="14288"/>
                    </a:lnTo>
                    <a:lnTo>
                      <a:pt x="35243" y="20955"/>
                    </a:lnTo>
                    <a:cubicBezTo>
                      <a:pt x="38100" y="21907"/>
                      <a:pt x="40005" y="20003"/>
                      <a:pt x="40958" y="18097"/>
                    </a:cubicBezTo>
                    <a:lnTo>
                      <a:pt x="42863" y="0"/>
                    </a:lnTo>
                    <a:lnTo>
                      <a:pt x="44768" y="18097"/>
                    </a:lnTo>
                    <a:cubicBezTo>
                      <a:pt x="44768" y="20955"/>
                      <a:pt x="47625" y="21907"/>
                      <a:pt x="50483" y="20955"/>
                    </a:cubicBezTo>
                    <a:lnTo>
                      <a:pt x="85725" y="0"/>
                    </a:lnTo>
                    <a:lnTo>
                      <a:pt x="52388" y="24765"/>
                    </a:lnTo>
                    <a:cubicBezTo>
                      <a:pt x="50483" y="26670"/>
                      <a:pt x="50483" y="29528"/>
                      <a:pt x="52388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2" name="请勿抄袭搬运！盗版必究！微信DAJU_PPT-78">
                <a:extLst>
                  <a:ext uri="{FF2B5EF4-FFF2-40B4-BE49-F238E27FC236}">
                    <a16:creationId xmlns:a16="http://schemas.microsoft.com/office/drawing/2014/main" id="{C08E10BB-C9C2-409A-9A3A-BF7BF24F7C37}"/>
                  </a:ext>
                </a:extLst>
              </p:cNvPr>
              <p:cNvSpPr/>
              <p:nvPr/>
            </p:nvSpPr>
            <p:spPr>
              <a:xfrm>
                <a:off x="-822304" y="4708759"/>
                <a:ext cx="47625" cy="56197"/>
              </a:xfrm>
              <a:custGeom>
                <a:avLst/>
                <a:gdLst>
                  <a:gd name="connsiteX0" fmla="*/ 33338 w 47625"/>
                  <a:gd name="connsiteY0" fmla="*/ 31433 h 56197"/>
                  <a:gd name="connsiteX1" fmla="*/ 47625 w 47625"/>
                  <a:gd name="connsiteY1" fmla="*/ 41910 h 56197"/>
                  <a:gd name="connsiteX2" fmla="*/ 31432 w 47625"/>
                  <a:gd name="connsiteY2" fmla="*/ 35243 h 56197"/>
                  <a:gd name="connsiteX3" fmla="*/ 25718 w 47625"/>
                  <a:gd name="connsiteY3" fmla="*/ 38100 h 56197"/>
                  <a:gd name="connsiteX4" fmla="*/ 23813 w 47625"/>
                  <a:gd name="connsiteY4" fmla="*/ 56197 h 56197"/>
                  <a:gd name="connsiteX5" fmla="*/ 21907 w 47625"/>
                  <a:gd name="connsiteY5" fmla="*/ 38100 h 56197"/>
                  <a:gd name="connsiteX6" fmla="*/ 16193 w 47625"/>
                  <a:gd name="connsiteY6" fmla="*/ 35243 h 56197"/>
                  <a:gd name="connsiteX7" fmla="*/ 0 w 47625"/>
                  <a:gd name="connsiteY7" fmla="*/ 41910 h 56197"/>
                  <a:gd name="connsiteX8" fmla="*/ 14288 w 47625"/>
                  <a:gd name="connsiteY8" fmla="*/ 31433 h 56197"/>
                  <a:gd name="connsiteX9" fmla="*/ 14288 w 47625"/>
                  <a:gd name="connsiteY9" fmla="*/ 24765 h 56197"/>
                  <a:gd name="connsiteX10" fmla="*/ 0 w 47625"/>
                  <a:gd name="connsiteY10" fmla="*/ 14288 h 56197"/>
                  <a:gd name="connsiteX11" fmla="*/ 16193 w 47625"/>
                  <a:gd name="connsiteY11" fmla="*/ 20955 h 56197"/>
                  <a:gd name="connsiteX12" fmla="*/ 21907 w 47625"/>
                  <a:gd name="connsiteY12" fmla="*/ 18097 h 56197"/>
                  <a:gd name="connsiteX13" fmla="*/ 23813 w 47625"/>
                  <a:gd name="connsiteY13" fmla="*/ 0 h 56197"/>
                  <a:gd name="connsiteX14" fmla="*/ 25718 w 47625"/>
                  <a:gd name="connsiteY14" fmla="*/ 18097 h 56197"/>
                  <a:gd name="connsiteX15" fmla="*/ 31432 w 47625"/>
                  <a:gd name="connsiteY15" fmla="*/ 20955 h 56197"/>
                  <a:gd name="connsiteX16" fmla="*/ 47625 w 47625"/>
                  <a:gd name="connsiteY16" fmla="*/ 14288 h 56197"/>
                  <a:gd name="connsiteX17" fmla="*/ 33338 w 47625"/>
                  <a:gd name="connsiteY17" fmla="*/ 24765 h 56197"/>
                  <a:gd name="connsiteX18" fmla="*/ 33338 w 47625"/>
                  <a:gd name="connsiteY18" fmla="*/ 31433 h 5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7625" h="56197">
                    <a:moveTo>
                      <a:pt x="33338" y="31433"/>
                    </a:moveTo>
                    <a:lnTo>
                      <a:pt x="47625" y="41910"/>
                    </a:lnTo>
                    <a:lnTo>
                      <a:pt x="31432" y="35243"/>
                    </a:lnTo>
                    <a:cubicBezTo>
                      <a:pt x="28575" y="34290"/>
                      <a:pt x="26670" y="36195"/>
                      <a:pt x="25718" y="38100"/>
                    </a:cubicBezTo>
                    <a:lnTo>
                      <a:pt x="23813" y="56197"/>
                    </a:lnTo>
                    <a:lnTo>
                      <a:pt x="21907" y="38100"/>
                    </a:lnTo>
                    <a:cubicBezTo>
                      <a:pt x="21907" y="35243"/>
                      <a:pt x="19050" y="34290"/>
                      <a:pt x="16193" y="35243"/>
                    </a:cubicBezTo>
                    <a:lnTo>
                      <a:pt x="0" y="41910"/>
                    </a:lnTo>
                    <a:lnTo>
                      <a:pt x="14288" y="31433"/>
                    </a:lnTo>
                    <a:cubicBezTo>
                      <a:pt x="16193" y="29528"/>
                      <a:pt x="16193" y="26670"/>
                      <a:pt x="14288" y="24765"/>
                    </a:cubicBezTo>
                    <a:lnTo>
                      <a:pt x="0" y="14288"/>
                    </a:lnTo>
                    <a:lnTo>
                      <a:pt x="16193" y="20955"/>
                    </a:lnTo>
                    <a:cubicBezTo>
                      <a:pt x="19050" y="21908"/>
                      <a:pt x="20955" y="20003"/>
                      <a:pt x="21907" y="18097"/>
                    </a:cubicBezTo>
                    <a:lnTo>
                      <a:pt x="23813" y="0"/>
                    </a:lnTo>
                    <a:lnTo>
                      <a:pt x="25718" y="18097"/>
                    </a:lnTo>
                    <a:cubicBezTo>
                      <a:pt x="25718" y="20955"/>
                      <a:pt x="28575" y="21908"/>
                      <a:pt x="31432" y="20955"/>
                    </a:cubicBezTo>
                    <a:lnTo>
                      <a:pt x="47625" y="14288"/>
                    </a:lnTo>
                    <a:lnTo>
                      <a:pt x="33338" y="24765"/>
                    </a:lnTo>
                    <a:cubicBezTo>
                      <a:pt x="31432" y="26670"/>
                      <a:pt x="31432" y="29528"/>
                      <a:pt x="33338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3" name="请勿抄袭搬运！盗版必究！微信DAJU_PPT-79">
                <a:extLst>
                  <a:ext uri="{FF2B5EF4-FFF2-40B4-BE49-F238E27FC236}">
                    <a16:creationId xmlns:a16="http://schemas.microsoft.com/office/drawing/2014/main" id="{6E395DA6-1A62-4D89-9A91-852882EF05AA}"/>
                  </a:ext>
                </a:extLst>
              </p:cNvPr>
              <p:cNvSpPr/>
              <p:nvPr/>
            </p:nvSpPr>
            <p:spPr>
              <a:xfrm>
                <a:off x="-541317" y="4492542"/>
                <a:ext cx="156209" cy="141922"/>
              </a:xfrm>
              <a:custGeom>
                <a:avLst/>
                <a:gdLst>
                  <a:gd name="connsiteX0" fmla="*/ 104775 w 156209"/>
                  <a:gd name="connsiteY0" fmla="*/ 82867 h 141922"/>
                  <a:gd name="connsiteX1" fmla="*/ 156210 w 156209"/>
                  <a:gd name="connsiteY1" fmla="*/ 118110 h 141922"/>
                  <a:gd name="connsiteX2" fmla="*/ 100965 w 156209"/>
                  <a:gd name="connsiteY2" fmla="*/ 89535 h 141922"/>
                  <a:gd name="connsiteX3" fmla="*/ 91440 w 156209"/>
                  <a:gd name="connsiteY3" fmla="*/ 94297 h 141922"/>
                  <a:gd name="connsiteX4" fmla="*/ 87630 w 156209"/>
                  <a:gd name="connsiteY4" fmla="*/ 141922 h 141922"/>
                  <a:gd name="connsiteX5" fmla="*/ 83820 w 156209"/>
                  <a:gd name="connsiteY5" fmla="*/ 94297 h 141922"/>
                  <a:gd name="connsiteX6" fmla="*/ 74295 w 156209"/>
                  <a:gd name="connsiteY6" fmla="*/ 89535 h 141922"/>
                  <a:gd name="connsiteX7" fmla="*/ 46672 w 156209"/>
                  <a:gd name="connsiteY7" fmla="*/ 100965 h 141922"/>
                  <a:gd name="connsiteX8" fmla="*/ 70485 w 156209"/>
                  <a:gd name="connsiteY8" fmla="*/ 82867 h 141922"/>
                  <a:gd name="connsiteX9" fmla="*/ 70485 w 156209"/>
                  <a:gd name="connsiteY9" fmla="*/ 72390 h 141922"/>
                  <a:gd name="connsiteX10" fmla="*/ 0 w 156209"/>
                  <a:gd name="connsiteY10" fmla="*/ 24765 h 141922"/>
                  <a:gd name="connsiteX11" fmla="*/ 74295 w 156209"/>
                  <a:gd name="connsiteY11" fmla="*/ 65722 h 141922"/>
                  <a:gd name="connsiteX12" fmla="*/ 83820 w 156209"/>
                  <a:gd name="connsiteY12" fmla="*/ 60960 h 141922"/>
                  <a:gd name="connsiteX13" fmla="*/ 87630 w 156209"/>
                  <a:gd name="connsiteY13" fmla="*/ 0 h 141922"/>
                  <a:gd name="connsiteX14" fmla="*/ 91440 w 156209"/>
                  <a:gd name="connsiteY14" fmla="*/ 60960 h 141922"/>
                  <a:gd name="connsiteX15" fmla="*/ 100965 w 156209"/>
                  <a:gd name="connsiteY15" fmla="*/ 65722 h 141922"/>
                  <a:gd name="connsiteX16" fmla="*/ 128588 w 156209"/>
                  <a:gd name="connsiteY16" fmla="*/ 54292 h 141922"/>
                  <a:gd name="connsiteX17" fmla="*/ 104775 w 156209"/>
                  <a:gd name="connsiteY17" fmla="*/ 72390 h 141922"/>
                  <a:gd name="connsiteX18" fmla="*/ 104775 w 156209"/>
                  <a:gd name="connsiteY18" fmla="*/ 82867 h 14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6209" h="141922">
                    <a:moveTo>
                      <a:pt x="104775" y="82867"/>
                    </a:moveTo>
                    <a:lnTo>
                      <a:pt x="156210" y="118110"/>
                    </a:lnTo>
                    <a:lnTo>
                      <a:pt x="100965" y="89535"/>
                    </a:lnTo>
                    <a:cubicBezTo>
                      <a:pt x="97155" y="87630"/>
                      <a:pt x="92393" y="90488"/>
                      <a:pt x="91440" y="94297"/>
                    </a:cubicBezTo>
                    <a:lnTo>
                      <a:pt x="87630" y="141922"/>
                    </a:lnTo>
                    <a:lnTo>
                      <a:pt x="83820" y="94297"/>
                    </a:lnTo>
                    <a:cubicBezTo>
                      <a:pt x="82868" y="89535"/>
                      <a:pt x="79057" y="87630"/>
                      <a:pt x="74295" y="89535"/>
                    </a:cubicBezTo>
                    <a:lnTo>
                      <a:pt x="46672" y="100965"/>
                    </a:lnTo>
                    <a:lnTo>
                      <a:pt x="70485" y="82867"/>
                    </a:lnTo>
                    <a:cubicBezTo>
                      <a:pt x="74295" y="80010"/>
                      <a:pt x="74295" y="75247"/>
                      <a:pt x="70485" y="72390"/>
                    </a:cubicBezTo>
                    <a:lnTo>
                      <a:pt x="0" y="24765"/>
                    </a:lnTo>
                    <a:lnTo>
                      <a:pt x="74295" y="65722"/>
                    </a:lnTo>
                    <a:cubicBezTo>
                      <a:pt x="78105" y="67627"/>
                      <a:pt x="82868" y="64770"/>
                      <a:pt x="83820" y="60960"/>
                    </a:cubicBezTo>
                    <a:lnTo>
                      <a:pt x="87630" y="0"/>
                    </a:lnTo>
                    <a:lnTo>
                      <a:pt x="91440" y="60960"/>
                    </a:lnTo>
                    <a:cubicBezTo>
                      <a:pt x="92393" y="65722"/>
                      <a:pt x="96203" y="67627"/>
                      <a:pt x="100965" y="65722"/>
                    </a:cubicBezTo>
                    <a:lnTo>
                      <a:pt x="128588" y="54292"/>
                    </a:lnTo>
                    <a:lnTo>
                      <a:pt x="104775" y="72390"/>
                    </a:lnTo>
                    <a:cubicBezTo>
                      <a:pt x="101918" y="74295"/>
                      <a:pt x="101918" y="80010"/>
                      <a:pt x="104775" y="8286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6" name="图形 2">
              <a:extLst>
                <a:ext uri="{FF2B5EF4-FFF2-40B4-BE49-F238E27FC236}">
                  <a16:creationId xmlns:a16="http://schemas.microsoft.com/office/drawing/2014/main" id="{B3BA63EA-BD70-4DFE-98D4-0490007B6133}"/>
                </a:ext>
              </a:extLst>
            </p:cNvPr>
            <p:cNvGrpSpPr/>
            <p:nvPr/>
          </p:nvGrpSpPr>
          <p:grpSpPr>
            <a:xfrm>
              <a:off x="10725902" y="3148559"/>
              <a:ext cx="603884" cy="778192"/>
              <a:chOff x="11133" y="4164881"/>
              <a:chExt cx="603884" cy="778192"/>
            </a:xfrm>
            <a:solidFill>
              <a:srgbClr val="F8CA42"/>
            </a:solidFill>
          </p:grpSpPr>
          <p:sp>
            <p:nvSpPr>
              <p:cNvPr id="1148" name="请勿抄袭搬运！盗版必究！微信DAJU_PPT-80">
                <a:extLst>
                  <a:ext uri="{FF2B5EF4-FFF2-40B4-BE49-F238E27FC236}">
                    <a16:creationId xmlns:a16="http://schemas.microsoft.com/office/drawing/2014/main" id="{5F0AC917-1F3C-43BC-9315-77C184BEF10F}"/>
                  </a:ext>
                </a:extLst>
              </p:cNvPr>
              <p:cNvSpPr/>
              <p:nvPr/>
            </p:nvSpPr>
            <p:spPr>
              <a:xfrm>
                <a:off x="435947" y="4588744"/>
                <a:ext cx="100965" cy="100965"/>
              </a:xfrm>
              <a:custGeom>
                <a:avLst/>
                <a:gdLst>
                  <a:gd name="connsiteX0" fmla="*/ 60008 w 100965"/>
                  <a:gd name="connsiteY0" fmla="*/ 60008 h 100965"/>
                  <a:gd name="connsiteX1" fmla="*/ 100965 w 100965"/>
                  <a:gd name="connsiteY1" fmla="*/ 50483 h 100965"/>
                  <a:gd name="connsiteX2" fmla="*/ 60008 w 100965"/>
                  <a:gd name="connsiteY2" fmla="*/ 40958 h 100965"/>
                  <a:gd name="connsiteX3" fmla="*/ 50483 w 100965"/>
                  <a:gd name="connsiteY3" fmla="*/ 0 h 100965"/>
                  <a:gd name="connsiteX4" fmla="*/ 40958 w 100965"/>
                  <a:gd name="connsiteY4" fmla="*/ 40958 h 100965"/>
                  <a:gd name="connsiteX5" fmla="*/ 0 w 100965"/>
                  <a:gd name="connsiteY5" fmla="*/ 50483 h 100965"/>
                  <a:gd name="connsiteX6" fmla="*/ 40958 w 100965"/>
                  <a:gd name="connsiteY6" fmla="*/ 60008 h 100965"/>
                  <a:gd name="connsiteX7" fmla="*/ 50483 w 100965"/>
                  <a:gd name="connsiteY7" fmla="*/ 100965 h 100965"/>
                  <a:gd name="connsiteX8" fmla="*/ 60008 w 100965"/>
                  <a:gd name="connsiteY8" fmla="*/ 60008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965" h="100965">
                    <a:moveTo>
                      <a:pt x="60008" y="60008"/>
                    </a:moveTo>
                    <a:cubicBezTo>
                      <a:pt x="67628" y="52388"/>
                      <a:pt x="100965" y="50483"/>
                      <a:pt x="100965" y="50483"/>
                    </a:cubicBezTo>
                    <a:cubicBezTo>
                      <a:pt x="100965" y="50483"/>
                      <a:pt x="66675" y="47625"/>
                      <a:pt x="60008" y="40958"/>
                    </a:cubicBezTo>
                    <a:cubicBezTo>
                      <a:pt x="53340" y="34290"/>
                      <a:pt x="50483" y="0"/>
                      <a:pt x="50483" y="0"/>
                    </a:cubicBezTo>
                    <a:cubicBezTo>
                      <a:pt x="50483" y="0"/>
                      <a:pt x="48578" y="33338"/>
                      <a:pt x="40958" y="40958"/>
                    </a:cubicBezTo>
                    <a:cubicBezTo>
                      <a:pt x="34290" y="47625"/>
                      <a:pt x="0" y="50483"/>
                      <a:pt x="0" y="50483"/>
                    </a:cubicBezTo>
                    <a:cubicBezTo>
                      <a:pt x="0" y="50483"/>
                      <a:pt x="33338" y="52388"/>
                      <a:pt x="40958" y="60008"/>
                    </a:cubicBezTo>
                    <a:cubicBezTo>
                      <a:pt x="47625" y="66675"/>
                      <a:pt x="50483" y="100965"/>
                      <a:pt x="50483" y="100965"/>
                    </a:cubicBezTo>
                    <a:cubicBezTo>
                      <a:pt x="50483" y="100965"/>
                      <a:pt x="52388" y="67628"/>
                      <a:pt x="60008" y="6000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9" name="请勿抄袭搬运！盗版必究！微信DAJU_PPT-81">
                <a:extLst>
                  <a:ext uri="{FF2B5EF4-FFF2-40B4-BE49-F238E27FC236}">
                    <a16:creationId xmlns:a16="http://schemas.microsoft.com/office/drawing/2014/main" id="{D0B8DF1A-9215-4D12-BD07-8D63779D3A95}"/>
                  </a:ext>
                </a:extLst>
              </p:cNvPr>
              <p:cNvSpPr/>
              <p:nvPr/>
            </p:nvSpPr>
            <p:spPr>
              <a:xfrm>
                <a:off x="216873" y="4723999"/>
                <a:ext cx="161924" cy="161925"/>
              </a:xfrm>
              <a:custGeom>
                <a:avLst/>
                <a:gdLst>
                  <a:gd name="connsiteX0" fmla="*/ 96203 w 161924"/>
                  <a:gd name="connsiteY0" fmla="*/ 96203 h 161925"/>
                  <a:gd name="connsiteX1" fmla="*/ 161925 w 161924"/>
                  <a:gd name="connsiteY1" fmla="*/ 80963 h 161925"/>
                  <a:gd name="connsiteX2" fmla="*/ 96203 w 161924"/>
                  <a:gd name="connsiteY2" fmla="*/ 65722 h 161925"/>
                  <a:gd name="connsiteX3" fmla="*/ 80962 w 161924"/>
                  <a:gd name="connsiteY3" fmla="*/ 0 h 161925"/>
                  <a:gd name="connsiteX4" fmla="*/ 65722 w 161924"/>
                  <a:gd name="connsiteY4" fmla="*/ 65722 h 161925"/>
                  <a:gd name="connsiteX5" fmla="*/ 0 w 161924"/>
                  <a:gd name="connsiteY5" fmla="*/ 80963 h 161925"/>
                  <a:gd name="connsiteX6" fmla="*/ 65722 w 161924"/>
                  <a:gd name="connsiteY6" fmla="*/ 96203 h 161925"/>
                  <a:gd name="connsiteX7" fmla="*/ 80962 w 161924"/>
                  <a:gd name="connsiteY7" fmla="*/ 161925 h 161925"/>
                  <a:gd name="connsiteX8" fmla="*/ 96203 w 161924"/>
                  <a:gd name="connsiteY8" fmla="*/ 96203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4" h="161925">
                    <a:moveTo>
                      <a:pt x="96203" y="96203"/>
                    </a:moveTo>
                    <a:cubicBezTo>
                      <a:pt x="108585" y="83820"/>
                      <a:pt x="161925" y="80963"/>
                      <a:pt x="161925" y="80963"/>
                    </a:cubicBezTo>
                    <a:cubicBezTo>
                      <a:pt x="161925" y="80963"/>
                      <a:pt x="106680" y="76200"/>
                      <a:pt x="96203" y="65722"/>
                    </a:cubicBezTo>
                    <a:cubicBezTo>
                      <a:pt x="85725" y="55245"/>
                      <a:pt x="80962" y="0"/>
                      <a:pt x="80962" y="0"/>
                    </a:cubicBezTo>
                    <a:cubicBezTo>
                      <a:pt x="80962" y="0"/>
                      <a:pt x="77153" y="54293"/>
                      <a:pt x="65722" y="65722"/>
                    </a:cubicBezTo>
                    <a:cubicBezTo>
                      <a:pt x="54292" y="77153"/>
                      <a:pt x="0" y="80963"/>
                      <a:pt x="0" y="80963"/>
                    </a:cubicBezTo>
                    <a:cubicBezTo>
                      <a:pt x="0" y="80963"/>
                      <a:pt x="54292" y="84772"/>
                      <a:pt x="65722" y="96203"/>
                    </a:cubicBezTo>
                    <a:cubicBezTo>
                      <a:pt x="77153" y="107632"/>
                      <a:pt x="80962" y="161925"/>
                      <a:pt x="80962" y="161925"/>
                    </a:cubicBezTo>
                    <a:cubicBezTo>
                      <a:pt x="80962" y="161925"/>
                      <a:pt x="83820" y="108585"/>
                      <a:pt x="96203" y="9620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0" name="请勿抄袭搬运！盗版必究！微信DAJU_PPT-82">
                <a:extLst>
                  <a:ext uri="{FF2B5EF4-FFF2-40B4-BE49-F238E27FC236}">
                    <a16:creationId xmlns:a16="http://schemas.microsoft.com/office/drawing/2014/main" id="{A99FB37A-7A3D-4924-81E8-E6FCEA3E3313}"/>
                  </a:ext>
                </a:extLst>
              </p:cNvPr>
              <p:cNvSpPr/>
              <p:nvPr/>
            </p:nvSpPr>
            <p:spPr>
              <a:xfrm>
                <a:off x="366415" y="4238224"/>
                <a:ext cx="52387" cy="52387"/>
              </a:xfrm>
              <a:custGeom>
                <a:avLst/>
                <a:gdLst>
                  <a:gd name="connsiteX0" fmla="*/ 31432 w 52387"/>
                  <a:gd name="connsiteY0" fmla="*/ 31432 h 52387"/>
                  <a:gd name="connsiteX1" fmla="*/ 52388 w 52387"/>
                  <a:gd name="connsiteY1" fmla="*/ 26670 h 52387"/>
                  <a:gd name="connsiteX2" fmla="*/ 31432 w 52387"/>
                  <a:gd name="connsiteY2" fmla="*/ 20955 h 52387"/>
                  <a:gd name="connsiteX3" fmla="*/ 26670 w 52387"/>
                  <a:gd name="connsiteY3" fmla="*/ 0 h 52387"/>
                  <a:gd name="connsiteX4" fmla="*/ 20955 w 52387"/>
                  <a:gd name="connsiteY4" fmla="*/ 20955 h 52387"/>
                  <a:gd name="connsiteX5" fmla="*/ 0 w 52387"/>
                  <a:gd name="connsiteY5" fmla="*/ 25718 h 52387"/>
                  <a:gd name="connsiteX6" fmla="*/ 20955 w 52387"/>
                  <a:gd name="connsiteY6" fmla="*/ 31432 h 52387"/>
                  <a:gd name="connsiteX7" fmla="*/ 25718 w 52387"/>
                  <a:gd name="connsiteY7" fmla="*/ 52388 h 52387"/>
                  <a:gd name="connsiteX8" fmla="*/ 31432 w 52387"/>
                  <a:gd name="connsiteY8" fmla="*/ 31432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" h="52387">
                    <a:moveTo>
                      <a:pt x="31432" y="31432"/>
                    </a:moveTo>
                    <a:cubicBezTo>
                      <a:pt x="35243" y="27622"/>
                      <a:pt x="52388" y="26670"/>
                      <a:pt x="52388" y="26670"/>
                    </a:cubicBezTo>
                    <a:cubicBezTo>
                      <a:pt x="52388" y="26670"/>
                      <a:pt x="34290" y="24765"/>
                      <a:pt x="31432" y="20955"/>
                    </a:cubicBezTo>
                    <a:cubicBezTo>
                      <a:pt x="28575" y="17145"/>
                      <a:pt x="26670" y="0"/>
                      <a:pt x="26670" y="0"/>
                    </a:cubicBezTo>
                    <a:cubicBezTo>
                      <a:pt x="26670" y="0"/>
                      <a:pt x="24765" y="17145"/>
                      <a:pt x="20955" y="20955"/>
                    </a:cubicBezTo>
                    <a:cubicBezTo>
                      <a:pt x="17145" y="24765"/>
                      <a:pt x="0" y="25718"/>
                      <a:pt x="0" y="25718"/>
                    </a:cubicBezTo>
                    <a:cubicBezTo>
                      <a:pt x="0" y="25718"/>
                      <a:pt x="17145" y="27622"/>
                      <a:pt x="20955" y="31432"/>
                    </a:cubicBezTo>
                    <a:cubicBezTo>
                      <a:pt x="24765" y="35243"/>
                      <a:pt x="25718" y="52388"/>
                      <a:pt x="25718" y="52388"/>
                    </a:cubicBezTo>
                    <a:cubicBezTo>
                      <a:pt x="25718" y="52388"/>
                      <a:pt x="27623" y="35243"/>
                      <a:pt x="31432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1" name="请勿抄袭搬运！盗版必究！微信DAJU_PPT-83">
                <a:extLst>
                  <a:ext uri="{FF2B5EF4-FFF2-40B4-BE49-F238E27FC236}">
                    <a16:creationId xmlns:a16="http://schemas.microsoft.com/office/drawing/2014/main" id="{4D6F61C7-6023-446D-BE0F-86E510E2C2C6}"/>
                  </a:ext>
                </a:extLst>
              </p:cNvPr>
              <p:cNvSpPr/>
              <p:nvPr/>
            </p:nvSpPr>
            <p:spPr>
              <a:xfrm>
                <a:off x="154008" y="4587792"/>
                <a:ext cx="80962" cy="80962"/>
              </a:xfrm>
              <a:custGeom>
                <a:avLst/>
                <a:gdLst>
                  <a:gd name="connsiteX0" fmla="*/ 47625 w 80962"/>
                  <a:gd name="connsiteY0" fmla="*/ 48577 h 80962"/>
                  <a:gd name="connsiteX1" fmla="*/ 80963 w 80962"/>
                  <a:gd name="connsiteY1" fmla="*/ 41910 h 80962"/>
                  <a:gd name="connsiteX2" fmla="*/ 48578 w 80962"/>
                  <a:gd name="connsiteY2" fmla="*/ 33338 h 80962"/>
                  <a:gd name="connsiteX3" fmla="*/ 41910 w 80962"/>
                  <a:gd name="connsiteY3" fmla="*/ 0 h 80962"/>
                  <a:gd name="connsiteX4" fmla="*/ 33338 w 80962"/>
                  <a:gd name="connsiteY4" fmla="*/ 32385 h 80962"/>
                  <a:gd name="connsiteX5" fmla="*/ 0 w 80962"/>
                  <a:gd name="connsiteY5" fmla="*/ 39052 h 80962"/>
                  <a:gd name="connsiteX6" fmla="*/ 32385 w 80962"/>
                  <a:gd name="connsiteY6" fmla="*/ 47625 h 80962"/>
                  <a:gd name="connsiteX7" fmla="*/ 39053 w 80962"/>
                  <a:gd name="connsiteY7" fmla="*/ 80963 h 80962"/>
                  <a:gd name="connsiteX8" fmla="*/ 47625 w 80962"/>
                  <a:gd name="connsiteY8" fmla="*/ 48577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62" h="80962">
                    <a:moveTo>
                      <a:pt x="47625" y="48577"/>
                    </a:moveTo>
                    <a:cubicBezTo>
                      <a:pt x="54293" y="42863"/>
                      <a:pt x="80963" y="41910"/>
                      <a:pt x="80963" y="41910"/>
                    </a:cubicBezTo>
                    <a:cubicBezTo>
                      <a:pt x="80963" y="41910"/>
                      <a:pt x="53340" y="39052"/>
                      <a:pt x="48578" y="33338"/>
                    </a:cubicBezTo>
                    <a:cubicBezTo>
                      <a:pt x="43815" y="27622"/>
                      <a:pt x="41910" y="0"/>
                      <a:pt x="41910" y="0"/>
                    </a:cubicBezTo>
                    <a:cubicBezTo>
                      <a:pt x="41910" y="0"/>
                      <a:pt x="39053" y="26670"/>
                      <a:pt x="33338" y="32385"/>
                    </a:cubicBezTo>
                    <a:cubicBezTo>
                      <a:pt x="27622" y="38100"/>
                      <a:pt x="0" y="39052"/>
                      <a:pt x="0" y="39052"/>
                    </a:cubicBezTo>
                    <a:cubicBezTo>
                      <a:pt x="0" y="39052"/>
                      <a:pt x="27622" y="41910"/>
                      <a:pt x="32385" y="47625"/>
                    </a:cubicBezTo>
                    <a:cubicBezTo>
                      <a:pt x="38100" y="53340"/>
                      <a:pt x="39053" y="80963"/>
                      <a:pt x="39053" y="80963"/>
                    </a:cubicBezTo>
                    <a:cubicBezTo>
                      <a:pt x="39053" y="80963"/>
                      <a:pt x="41910" y="54292"/>
                      <a:pt x="47625" y="485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2" name="请勿抄袭搬运！盗版必究！微信DAJU_PPT-84">
                <a:extLst>
                  <a:ext uri="{FF2B5EF4-FFF2-40B4-BE49-F238E27FC236}">
                    <a16:creationId xmlns:a16="http://schemas.microsoft.com/office/drawing/2014/main" id="{9007EAAE-8672-4CEA-8BAD-031119BE631C}"/>
                  </a:ext>
                </a:extLst>
              </p:cNvPr>
              <p:cNvSpPr/>
              <p:nvPr/>
            </p:nvSpPr>
            <p:spPr>
              <a:xfrm>
                <a:off x="11133" y="4624939"/>
                <a:ext cx="146684" cy="146684"/>
              </a:xfrm>
              <a:custGeom>
                <a:avLst/>
                <a:gdLst>
                  <a:gd name="connsiteX0" fmla="*/ 86678 w 146684"/>
                  <a:gd name="connsiteY0" fmla="*/ 87630 h 146684"/>
                  <a:gd name="connsiteX1" fmla="*/ 146685 w 146684"/>
                  <a:gd name="connsiteY1" fmla="*/ 75247 h 146684"/>
                  <a:gd name="connsiteX2" fmla="*/ 87630 w 146684"/>
                  <a:gd name="connsiteY2" fmla="*/ 60007 h 146684"/>
                  <a:gd name="connsiteX3" fmla="*/ 75247 w 146684"/>
                  <a:gd name="connsiteY3" fmla="*/ 0 h 146684"/>
                  <a:gd name="connsiteX4" fmla="*/ 60007 w 146684"/>
                  <a:gd name="connsiteY4" fmla="*/ 59055 h 146684"/>
                  <a:gd name="connsiteX5" fmla="*/ 0 w 146684"/>
                  <a:gd name="connsiteY5" fmla="*/ 71438 h 146684"/>
                  <a:gd name="connsiteX6" fmla="*/ 59055 w 146684"/>
                  <a:gd name="connsiteY6" fmla="*/ 86678 h 146684"/>
                  <a:gd name="connsiteX7" fmla="*/ 71438 w 146684"/>
                  <a:gd name="connsiteY7" fmla="*/ 146685 h 146684"/>
                  <a:gd name="connsiteX8" fmla="*/ 86678 w 146684"/>
                  <a:gd name="connsiteY8" fmla="*/ 87630 h 14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684" h="146684">
                    <a:moveTo>
                      <a:pt x="86678" y="87630"/>
                    </a:moveTo>
                    <a:cubicBezTo>
                      <a:pt x="98107" y="77153"/>
                      <a:pt x="146685" y="75247"/>
                      <a:pt x="146685" y="75247"/>
                    </a:cubicBezTo>
                    <a:cubicBezTo>
                      <a:pt x="146685" y="75247"/>
                      <a:pt x="97155" y="69532"/>
                      <a:pt x="87630" y="60007"/>
                    </a:cubicBezTo>
                    <a:cubicBezTo>
                      <a:pt x="78105" y="50482"/>
                      <a:pt x="75247" y="0"/>
                      <a:pt x="75247" y="0"/>
                    </a:cubicBezTo>
                    <a:cubicBezTo>
                      <a:pt x="75247" y="0"/>
                      <a:pt x="70485" y="48578"/>
                      <a:pt x="60007" y="59055"/>
                    </a:cubicBezTo>
                    <a:cubicBezTo>
                      <a:pt x="49530" y="69532"/>
                      <a:pt x="0" y="71438"/>
                      <a:pt x="0" y="71438"/>
                    </a:cubicBezTo>
                    <a:cubicBezTo>
                      <a:pt x="0" y="71438"/>
                      <a:pt x="48578" y="76200"/>
                      <a:pt x="59055" y="86678"/>
                    </a:cubicBezTo>
                    <a:cubicBezTo>
                      <a:pt x="69532" y="97155"/>
                      <a:pt x="71438" y="146685"/>
                      <a:pt x="71438" y="146685"/>
                    </a:cubicBezTo>
                    <a:cubicBezTo>
                      <a:pt x="71438" y="146685"/>
                      <a:pt x="75247" y="99060"/>
                      <a:pt x="86678" y="876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3" name="请勿抄袭搬运！盗版必究！微信DAJU_PPT-85">
                <a:extLst>
                  <a:ext uri="{FF2B5EF4-FFF2-40B4-BE49-F238E27FC236}">
                    <a16:creationId xmlns:a16="http://schemas.microsoft.com/office/drawing/2014/main" id="{DCB5BC62-82E0-456A-BFD0-8F61FEBB6D2B}"/>
                  </a:ext>
                </a:extLst>
              </p:cNvPr>
              <p:cNvSpPr/>
              <p:nvPr/>
            </p:nvSpPr>
            <p:spPr>
              <a:xfrm>
                <a:off x="453093" y="4387767"/>
                <a:ext cx="52387" cy="52387"/>
              </a:xfrm>
              <a:custGeom>
                <a:avLst/>
                <a:gdLst>
                  <a:gd name="connsiteX0" fmla="*/ 31432 w 52387"/>
                  <a:gd name="connsiteY0" fmla="*/ 31432 h 52387"/>
                  <a:gd name="connsiteX1" fmla="*/ 52388 w 52387"/>
                  <a:gd name="connsiteY1" fmla="*/ 26670 h 52387"/>
                  <a:gd name="connsiteX2" fmla="*/ 31432 w 52387"/>
                  <a:gd name="connsiteY2" fmla="*/ 20955 h 52387"/>
                  <a:gd name="connsiteX3" fmla="*/ 26670 w 52387"/>
                  <a:gd name="connsiteY3" fmla="*/ 0 h 52387"/>
                  <a:gd name="connsiteX4" fmla="*/ 20955 w 52387"/>
                  <a:gd name="connsiteY4" fmla="*/ 20955 h 52387"/>
                  <a:gd name="connsiteX5" fmla="*/ 0 w 52387"/>
                  <a:gd name="connsiteY5" fmla="*/ 25717 h 52387"/>
                  <a:gd name="connsiteX6" fmla="*/ 20955 w 52387"/>
                  <a:gd name="connsiteY6" fmla="*/ 31432 h 52387"/>
                  <a:gd name="connsiteX7" fmla="*/ 25717 w 52387"/>
                  <a:gd name="connsiteY7" fmla="*/ 52388 h 52387"/>
                  <a:gd name="connsiteX8" fmla="*/ 31432 w 52387"/>
                  <a:gd name="connsiteY8" fmla="*/ 31432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" h="52387">
                    <a:moveTo>
                      <a:pt x="31432" y="31432"/>
                    </a:moveTo>
                    <a:cubicBezTo>
                      <a:pt x="35242" y="27622"/>
                      <a:pt x="52388" y="26670"/>
                      <a:pt x="52388" y="26670"/>
                    </a:cubicBezTo>
                    <a:cubicBezTo>
                      <a:pt x="52388" y="26670"/>
                      <a:pt x="34290" y="24765"/>
                      <a:pt x="31432" y="20955"/>
                    </a:cubicBezTo>
                    <a:cubicBezTo>
                      <a:pt x="28575" y="17145"/>
                      <a:pt x="26670" y="0"/>
                      <a:pt x="26670" y="0"/>
                    </a:cubicBezTo>
                    <a:cubicBezTo>
                      <a:pt x="26670" y="0"/>
                      <a:pt x="24765" y="17145"/>
                      <a:pt x="20955" y="20955"/>
                    </a:cubicBezTo>
                    <a:cubicBezTo>
                      <a:pt x="17145" y="24765"/>
                      <a:pt x="0" y="25717"/>
                      <a:pt x="0" y="25717"/>
                    </a:cubicBezTo>
                    <a:cubicBezTo>
                      <a:pt x="0" y="25717"/>
                      <a:pt x="17145" y="27622"/>
                      <a:pt x="20955" y="31432"/>
                    </a:cubicBezTo>
                    <a:cubicBezTo>
                      <a:pt x="24765" y="35242"/>
                      <a:pt x="25717" y="52388"/>
                      <a:pt x="25717" y="52388"/>
                    </a:cubicBezTo>
                    <a:cubicBezTo>
                      <a:pt x="25717" y="52388"/>
                      <a:pt x="27622" y="35242"/>
                      <a:pt x="31432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4" name="请勿抄袭搬运！盗版必究！微信DAJU_PPT-86">
                <a:extLst>
                  <a:ext uri="{FF2B5EF4-FFF2-40B4-BE49-F238E27FC236}">
                    <a16:creationId xmlns:a16="http://schemas.microsoft.com/office/drawing/2014/main" id="{0D3AB468-94BB-41EE-A242-28A9A715B466}"/>
                  </a:ext>
                </a:extLst>
              </p:cNvPr>
              <p:cNvSpPr/>
              <p:nvPr/>
            </p:nvSpPr>
            <p:spPr>
              <a:xfrm>
                <a:off x="52090" y="4341094"/>
                <a:ext cx="52387" cy="52387"/>
              </a:xfrm>
              <a:custGeom>
                <a:avLst/>
                <a:gdLst>
                  <a:gd name="connsiteX0" fmla="*/ 31433 w 52387"/>
                  <a:gd name="connsiteY0" fmla="*/ 31433 h 52387"/>
                  <a:gd name="connsiteX1" fmla="*/ 52388 w 52387"/>
                  <a:gd name="connsiteY1" fmla="*/ 26670 h 52387"/>
                  <a:gd name="connsiteX2" fmla="*/ 31433 w 52387"/>
                  <a:gd name="connsiteY2" fmla="*/ 20955 h 52387"/>
                  <a:gd name="connsiteX3" fmla="*/ 26670 w 52387"/>
                  <a:gd name="connsiteY3" fmla="*/ 0 h 52387"/>
                  <a:gd name="connsiteX4" fmla="*/ 20955 w 52387"/>
                  <a:gd name="connsiteY4" fmla="*/ 20955 h 52387"/>
                  <a:gd name="connsiteX5" fmla="*/ 0 w 52387"/>
                  <a:gd name="connsiteY5" fmla="*/ 25718 h 52387"/>
                  <a:gd name="connsiteX6" fmla="*/ 20955 w 52387"/>
                  <a:gd name="connsiteY6" fmla="*/ 31433 h 52387"/>
                  <a:gd name="connsiteX7" fmla="*/ 25718 w 52387"/>
                  <a:gd name="connsiteY7" fmla="*/ 52388 h 52387"/>
                  <a:gd name="connsiteX8" fmla="*/ 31433 w 52387"/>
                  <a:gd name="connsiteY8" fmla="*/ 31433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" h="52387">
                    <a:moveTo>
                      <a:pt x="31433" y="31433"/>
                    </a:moveTo>
                    <a:cubicBezTo>
                      <a:pt x="35243" y="27623"/>
                      <a:pt x="52388" y="26670"/>
                      <a:pt x="52388" y="26670"/>
                    </a:cubicBezTo>
                    <a:cubicBezTo>
                      <a:pt x="52388" y="26670"/>
                      <a:pt x="34290" y="24765"/>
                      <a:pt x="31433" y="20955"/>
                    </a:cubicBezTo>
                    <a:cubicBezTo>
                      <a:pt x="28575" y="17145"/>
                      <a:pt x="26670" y="0"/>
                      <a:pt x="26670" y="0"/>
                    </a:cubicBezTo>
                    <a:cubicBezTo>
                      <a:pt x="26670" y="0"/>
                      <a:pt x="24765" y="17145"/>
                      <a:pt x="20955" y="20955"/>
                    </a:cubicBezTo>
                    <a:cubicBezTo>
                      <a:pt x="17145" y="24765"/>
                      <a:pt x="0" y="25718"/>
                      <a:pt x="0" y="25718"/>
                    </a:cubicBezTo>
                    <a:cubicBezTo>
                      <a:pt x="0" y="25718"/>
                      <a:pt x="17145" y="27623"/>
                      <a:pt x="20955" y="31433"/>
                    </a:cubicBezTo>
                    <a:cubicBezTo>
                      <a:pt x="24765" y="35243"/>
                      <a:pt x="25718" y="52388"/>
                      <a:pt x="25718" y="52388"/>
                    </a:cubicBezTo>
                    <a:cubicBezTo>
                      <a:pt x="25718" y="52388"/>
                      <a:pt x="27623" y="35243"/>
                      <a:pt x="31433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5" name="请勿抄袭搬运！盗版必究！微信DAJU_PPT-87">
                <a:extLst>
                  <a:ext uri="{FF2B5EF4-FFF2-40B4-BE49-F238E27FC236}">
                    <a16:creationId xmlns:a16="http://schemas.microsoft.com/office/drawing/2014/main" id="{16F51C64-C25D-4CE4-987F-D5EE5BA58613}"/>
                  </a:ext>
                </a:extLst>
              </p:cNvPr>
              <p:cNvSpPr/>
              <p:nvPr/>
            </p:nvSpPr>
            <p:spPr>
              <a:xfrm>
                <a:off x="279738" y="4294421"/>
                <a:ext cx="99059" cy="99059"/>
              </a:xfrm>
              <a:custGeom>
                <a:avLst/>
                <a:gdLst>
                  <a:gd name="connsiteX0" fmla="*/ 59055 w 99059"/>
                  <a:gd name="connsiteY0" fmla="*/ 59055 h 99059"/>
                  <a:gd name="connsiteX1" fmla="*/ 99060 w 99059"/>
                  <a:gd name="connsiteY1" fmla="*/ 49530 h 99059"/>
                  <a:gd name="connsiteX2" fmla="*/ 59055 w 99059"/>
                  <a:gd name="connsiteY2" fmla="*/ 40005 h 99059"/>
                  <a:gd name="connsiteX3" fmla="*/ 49530 w 99059"/>
                  <a:gd name="connsiteY3" fmla="*/ 0 h 99059"/>
                  <a:gd name="connsiteX4" fmla="*/ 40005 w 99059"/>
                  <a:gd name="connsiteY4" fmla="*/ 40005 h 99059"/>
                  <a:gd name="connsiteX5" fmla="*/ 0 w 99059"/>
                  <a:gd name="connsiteY5" fmla="*/ 49530 h 99059"/>
                  <a:gd name="connsiteX6" fmla="*/ 40005 w 99059"/>
                  <a:gd name="connsiteY6" fmla="*/ 59055 h 99059"/>
                  <a:gd name="connsiteX7" fmla="*/ 49530 w 99059"/>
                  <a:gd name="connsiteY7" fmla="*/ 99060 h 99059"/>
                  <a:gd name="connsiteX8" fmla="*/ 59055 w 99059"/>
                  <a:gd name="connsiteY8" fmla="*/ 59055 h 9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059" h="99059">
                    <a:moveTo>
                      <a:pt x="59055" y="59055"/>
                    </a:moveTo>
                    <a:cubicBezTo>
                      <a:pt x="66675" y="51435"/>
                      <a:pt x="99060" y="49530"/>
                      <a:pt x="99060" y="49530"/>
                    </a:cubicBezTo>
                    <a:cubicBezTo>
                      <a:pt x="99060" y="49530"/>
                      <a:pt x="65722" y="46672"/>
                      <a:pt x="59055" y="40005"/>
                    </a:cubicBezTo>
                    <a:cubicBezTo>
                      <a:pt x="52388" y="33338"/>
                      <a:pt x="49530" y="0"/>
                      <a:pt x="49530" y="0"/>
                    </a:cubicBezTo>
                    <a:cubicBezTo>
                      <a:pt x="49530" y="0"/>
                      <a:pt x="47625" y="32385"/>
                      <a:pt x="40005" y="40005"/>
                    </a:cubicBezTo>
                    <a:cubicBezTo>
                      <a:pt x="33338" y="46672"/>
                      <a:pt x="0" y="49530"/>
                      <a:pt x="0" y="49530"/>
                    </a:cubicBezTo>
                    <a:cubicBezTo>
                      <a:pt x="0" y="49530"/>
                      <a:pt x="32385" y="51435"/>
                      <a:pt x="40005" y="59055"/>
                    </a:cubicBezTo>
                    <a:cubicBezTo>
                      <a:pt x="46672" y="65722"/>
                      <a:pt x="49530" y="99060"/>
                      <a:pt x="49530" y="99060"/>
                    </a:cubicBezTo>
                    <a:cubicBezTo>
                      <a:pt x="49530" y="99060"/>
                      <a:pt x="52388" y="65722"/>
                      <a:pt x="59055" y="590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6" name="请勿抄袭搬运！盗版必究！微信DAJU_PPT-88">
                <a:extLst>
                  <a:ext uri="{FF2B5EF4-FFF2-40B4-BE49-F238E27FC236}">
                    <a16:creationId xmlns:a16="http://schemas.microsoft.com/office/drawing/2014/main" id="{DDA6968A-B67B-4E6E-BB4B-63333BA77ABE}"/>
                  </a:ext>
                </a:extLst>
              </p:cNvPr>
              <p:cNvSpPr/>
              <p:nvPr/>
            </p:nvSpPr>
            <p:spPr>
              <a:xfrm>
                <a:off x="17800" y="4164881"/>
                <a:ext cx="597217" cy="778192"/>
              </a:xfrm>
              <a:custGeom>
                <a:avLst/>
                <a:gdLst>
                  <a:gd name="connsiteX0" fmla="*/ 323850 w 597217"/>
                  <a:gd name="connsiteY0" fmla="*/ 317183 h 778192"/>
                  <a:gd name="connsiteX1" fmla="*/ 526732 w 597217"/>
                  <a:gd name="connsiteY1" fmla="*/ 0 h 778192"/>
                  <a:gd name="connsiteX2" fmla="*/ 352425 w 597217"/>
                  <a:gd name="connsiteY2" fmla="*/ 334328 h 778192"/>
                  <a:gd name="connsiteX3" fmla="*/ 365760 w 597217"/>
                  <a:gd name="connsiteY3" fmla="*/ 357188 h 778192"/>
                  <a:gd name="connsiteX4" fmla="*/ 597218 w 597217"/>
                  <a:gd name="connsiteY4" fmla="*/ 369570 h 778192"/>
                  <a:gd name="connsiteX5" fmla="*/ 365760 w 597217"/>
                  <a:gd name="connsiteY5" fmla="*/ 390525 h 778192"/>
                  <a:gd name="connsiteX6" fmla="*/ 352425 w 597217"/>
                  <a:gd name="connsiteY6" fmla="*/ 413385 h 778192"/>
                  <a:gd name="connsiteX7" fmla="*/ 510540 w 597217"/>
                  <a:gd name="connsiteY7" fmla="*/ 715328 h 778192"/>
                  <a:gd name="connsiteX8" fmla="*/ 323850 w 597217"/>
                  <a:gd name="connsiteY8" fmla="*/ 429578 h 778192"/>
                  <a:gd name="connsiteX9" fmla="*/ 297180 w 597217"/>
                  <a:gd name="connsiteY9" fmla="*/ 429578 h 778192"/>
                  <a:gd name="connsiteX10" fmla="*/ 70485 w 597217"/>
                  <a:gd name="connsiteY10" fmla="*/ 778193 h 778192"/>
                  <a:gd name="connsiteX11" fmla="*/ 268605 w 597217"/>
                  <a:gd name="connsiteY11" fmla="*/ 413385 h 778192"/>
                  <a:gd name="connsiteX12" fmla="*/ 255270 w 597217"/>
                  <a:gd name="connsiteY12" fmla="*/ 390525 h 778192"/>
                  <a:gd name="connsiteX13" fmla="*/ 0 w 597217"/>
                  <a:gd name="connsiteY13" fmla="*/ 378143 h 778192"/>
                  <a:gd name="connsiteX14" fmla="*/ 255270 w 597217"/>
                  <a:gd name="connsiteY14" fmla="*/ 358140 h 778192"/>
                  <a:gd name="connsiteX15" fmla="*/ 268605 w 597217"/>
                  <a:gd name="connsiteY15" fmla="*/ 335280 h 778192"/>
                  <a:gd name="connsiteX16" fmla="*/ 140970 w 597217"/>
                  <a:gd name="connsiteY16" fmla="*/ 72390 h 778192"/>
                  <a:gd name="connsiteX17" fmla="*/ 297180 w 597217"/>
                  <a:gd name="connsiteY17" fmla="*/ 319088 h 778192"/>
                  <a:gd name="connsiteX18" fmla="*/ 323850 w 597217"/>
                  <a:gd name="connsiteY18" fmla="*/ 317183 h 77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7217" h="778192">
                    <a:moveTo>
                      <a:pt x="323850" y="317183"/>
                    </a:moveTo>
                    <a:lnTo>
                      <a:pt x="526732" y="0"/>
                    </a:lnTo>
                    <a:lnTo>
                      <a:pt x="352425" y="334328"/>
                    </a:lnTo>
                    <a:cubicBezTo>
                      <a:pt x="346710" y="344805"/>
                      <a:pt x="354330" y="357188"/>
                      <a:pt x="365760" y="357188"/>
                    </a:cubicBezTo>
                    <a:lnTo>
                      <a:pt x="597218" y="369570"/>
                    </a:lnTo>
                    <a:lnTo>
                      <a:pt x="365760" y="390525"/>
                    </a:lnTo>
                    <a:cubicBezTo>
                      <a:pt x="354330" y="391478"/>
                      <a:pt x="346710" y="403860"/>
                      <a:pt x="352425" y="413385"/>
                    </a:cubicBezTo>
                    <a:lnTo>
                      <a:pt x="510540" y="715328"/>
                    </a:lnTo>
                    <a:lnTo>
                      <a:pt x="323850" y="429578"/>
                    </a:lnTo>
                    <a:cubicBezTo>
                      <a:pt x="317182" y="420053"/>
                      <a:pt x="302895" y="420053"/>
                      <a:pt x="297180" y="429578"/>
                    </a:cubicBezTo>
                    <a:lnTo>
                      <a:pt x="70485" y="778193"/>
                    </a:lnTo>
                    <a:lnTo>
                      <a:pt x="268605" y="413385"/>
                    </a:lnTo>
                    <a:cubicBezTo>
                      <a:pt x="273368" y="402908"/>
                      <a:pt x="266700" y="390525"/>
                      <a:pt x="255270" y="390525"/>
                    </a:cubicBezTo>
                    <a:lnTo>
                      <a:pt x="0" y="378143"/>
                    </a:lnTo>
                    <a:lnTo>
                      <a:pt x="255270" y="358140"/>
                    </a:lnTo>
                    <a:cubicBezTo>
                      <a:pt x="266700" y="357188"/>
                      <a:pt x="274320" y="344805"/>
                      <a:pt x="268605" y="335280"/>
                    </a:cubicBezTo>
                    <a:lnTo>
                      <a:pt x="140970" y="72390"/>
                    </a:lnTo>
                    <a:lnTo>
                      <a:pt x="297180" y="319088"/>
                    </a:lnTo>
                    <a:cubicBezTo>
                      <a:pt x="303847" y="326708"/>
                      <a:pt x="318135" y="326708"/>
                      <a:pt x="323850" y="31718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7" name="图形 2">
              <a:extLst>
                <a:ext uri="{FF2B5EF4-FFF2-40B4-BE49-F238E27FC236}">
                  <a16:creationId xmlns:a16="http://schemas.microsoft.com/office/drawing/2014/main" id="{F002CD95-0395-421C-A962-2EEBF34CC7B5}"/>
                </a:ext>
              </a:extLst>
            </p:cNvPr>
            <p:cNvGrpSpPr/>
            <p:nvPr/>
          </p:nvGrpSpPr>
          <p:grpSpPr>
            <a:xfrm>
              <a:off x="9721968" y="2236065"/>
              <a:ext cx="701039" cy="642937"/>
              <a:chOff x="-992801" y="3252387"/>
              <a:chExt cx="701039" cy="642937"/>
            </a:xfrm>
            <a:solidFill>
              <a:srgbClr val="F8CA42"/>
            </a:solidFill>
          </p:grpSpPr>
          <p:sp>
            <p:nvSpPr>
              <p:cNvPr id="1138" name="请勿抄袭搬运！盗版必究！微信DAJU_PPT-89">
                <a:extLst>
                  <a:ext uri="{FF2B5EF4-FFF2-40B4-BE49-F238E27FC236}">
                    <a16:creationId xmlns:a16="http://schemas.microsoft.com/office/drawing/2014/main" id="{C96753B6-3BF8-48C0-AF30-827C5BA537C8}"/>
                  </a:ext>
                </a:extLst>
              </p:cNvPr>
              <p:cNvSpPr/>
              <p:nvPr/>
            </p:nvSpPr>
            <p:spPr>
              <a:xfrm>
                <a:off x="-992801" y="3252387"/>
                <a:ext cx="677227" cy="642937"/>
              </a:xfrm>
              <a:custGeom>
                <a:avLst/>
                <a:gdLst>
                  <a:gd name="connsiteX0" fmla="*/ 359092 w 677227"/>
                  <a:gd name="connsiteY0" fmla="*/ 358140 h 642937"/>
                  <a:gd name="connsiteX1" fmla="*/ 167640 w 677227"/>
                  <a:gd name="connsiteY1" fmla="*/ 580072 h 642937"/>
                  <a:gd name="connsiteX2" fmla="*/ 330517 w 677227"/>
                  <a:gd name="connsiteY2" fmla="*/ 337185 h 642937"/>
                  <a:gd name="connsiteX3" fmla="*/ 313372 w 677227"/>
                  <a:gd name="connsiteY3" fmla="*/ 283845 h 642937"/>
                  <a:gd name="connsiteX4" fmla="*/ 0 w 677227"/>
                  <a:gd name="connsiteY4" fmla="*/ 147638 h 642937"/>
                  <a:gd name="connsiteX5" fmla="*/ 323850 w 677227"/>
                  <a:gd name="connsiteY5" fmla="*/ 249555 h 642937"/>
                  <a:gd name="connsiteX6" fmla="*/ 369570 w 677227"/>
                  <a:gd name="connsiteY6" fmla="*/ 216217 h 642937"/>
                  <a:gd name="connsiteX7" fmla="*/ 390525 w 677227"/>
                  <a:gd name="connsiteY7" fmla="*/ 0 h 642937"/>
                  <a:gd name="connsiteX8" fmla="*/ 404813 w 677227"/>
                  <a:gd name="connsiteY8" fmla="*/ 216217 h 642937"/>
                  <a:gd name="connsiteX9" fmla="*/ 450532 w 677227"/>
                  <a:gd name="connsiteY9" fmla="*/ 249555 h 642937"/>
                  <a:gd name="connsiteX10" fmla="*/ 677228 w 677227"/>
                  <a:gd name="connsiteY10" fmla="*/ 196215 h 642937"/>
                  <a:gd name="connsiteX11" fmla="*/ 461963 w 677227"/>
                  <a:gd name="connsiteY11" fmla="*/ 283845 h 642937"/>
                  <a:gd name="connsiteX12" fmla="*/ 444817 w 677227"/>
                  <a:gd name="connsiteY12" fmla="*/ 337185 h 642937"/>
                  <a:gd name="connsiteX13" fmla="*/ 656272 w 677227"/>
                  <a:gd name="connsiteY13" fmla="*/ 642938 h 642937"/>
                  <a:gd name="connsiteX14" fmla="*/ 416242 w 677227"/>
                  <a:gd name="connsiteY14" fmla="*/ 358140 h 642937"/>
                  <a:gd name="connsiteX15" fmla="*/ 359092 w 677227"/>
                  <a:gd name="connsiteY15" fmla="*/ 358140 h 642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227" h="642937">
                    <a:moveTo>
                      <a:pt x="359092" y="358140"/>
                    </a:moveTo>
                    <a:lnTo>
                      <a:pt x="167640" y="580072"/>
                    </a:lnTo>
                    <a:lnTo>
                      <a:pt x="330517" y="337185"/>
                    </a:lnTo>
                    <a:cubicBezTo>
                      <a:pt x="342900" y="318135"/>
                      <a:pt x="334328" y="292417"/>
                      <a:pt x="313372" y="283845"/>
                    </a:cubicBezTo>
                    <a:lnTo>
                      <a:pt x="0" y="147638"/>
                    </a:lnTo>
                    <a:lnTo>
                      <a:pt x="323850" y="249555"/>
                    </a:lnTo>
                    <a:cubicBezTo>
                      <a:pt x="345757" y="255270"/>
                      <a:pt x="367665" y="239078"/>
                      <a:pt x="369570" y="216217"/>
                    </a:cubicBezTo>
                    <a:lnTo>
                      <a:pt x="390525" y="0"/>
                    </a:lnTo>
                    <a:lnTo>
                      <a:pt x="404813" y="216217"/>
                    </a:lnTo>
                    <a:cubicBezTo>
                      <a:pt x="406717" y="239078"/>
                      <a:pt x="427672" y="255270"/>
                      <a:pt x="450532" y="249555"/>
                    </a:cubicBezTo>
                    <a:lnTo>
                      <a:pt x="677228" y="196215"/>
                    </a:lnTo>
                    <a:lnTo>
                      <a:pt x="461963" y="283845"/>
                    </a:lnTo>
                    <a:cubicBezTo>
                      <a:pt x="441007" y="292417"/>
                      <a:pt x="432435" y="318135"/>
                      <a:pt x="444817" y="337185"/>
                    </a:cubicBezTo>
                    <a:lnTo>
                      <a:pt x="656272" y="642938"/>
                    </a:lnTo>
                    <a:lnTo>
                      <a:pt x="416242" y="358140"/>
                    </a:lnTo>
                    <a:cubicBezTo>
                      <a:pt x="400050" y="340042"/>
                      <a:pt x="373380" y="340042"/>
                      <a:pt x="359092" y="3581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9" name="请勿抄袭搬运！盗版必究！微信DAJU_PPT-90">
                <a:extLst>
                  <a:ext uri="{FF2B5EF4-FFF2-40B4-BE49-F238E27FC236}">
                    <a16:creationId xmlns:a16="http://schemas.microsoft.com/office/drawing/2014/main" id="{86F04002-9C31-4BC4-9AB8-B59C06E984AE}"/>
                  </a:ext>
                </a:extLst>
              </p:cNvPr>
              <p:cNvSpPr/>
              <p:nvPr/>
            </p:nvSpPr>
            <p:spPr>
              <a:xfrm>
                <a:off x="-618469" y="3656246"/>
                <a:ext cx="66675" cy="66675"/>
              </a:xfrm>
              <a:custGeom>
                <a:avLst/>
                <a:gdLst>
                  <a:gd name="connsiteX0" fmla="*/ 43815 w 66675"/>
                  <a:gd name="connsiteY0" fmla="*/ 31433 h 66675"/>
                  <a:gd name="connsiteX1" fmla="*/ 66675 w 66675"/>
                  <a:gd name="connsiteY1" fmla="*/ 33338 h 66675"/>
                  <a:gd name="connsiteX2" fmla="*/ 43815 w 66675"/>
                  <a:gd name="connsiteY2" fmla="*/ 35243 h 66675"/>
                  <a:gd name="connsiteX3" fmla="*/ 35243 w 66675"/>
                  <a:gd name="connsiteY3" fmla="*/ 43815 h 66675"/>
                  <a:gd name="connsiteX4" fmla="*/ 33338 w 66675"/>
                  <a:gd name="connsiteY4" fmla="*/ 66675 h 66675"/>
                  <a:gd name="connsiteX5" fmla="*/ 31433 w 66675"/>
                  <a:gd name="connsiteY5" fmla="*/ 43815 h 66675"/>
                  <a:gd name="connsiteX6" fmla="*/ 22860 w 66675"/>
                  <a:gd name="connsiteY6" fmla="*/ 35243 h 66675"/>
                  <a:gd name="connsiteX7" fmla="*/ 0 w 66675"/>
                  <a:gd name="connsiteY7" fmla="*/ 33338 h 66675"/>
                  <a:gd name="connsiteX8" fmla="*/ 22860 w 66675"/>
                  <a:gd name="connsiteY8" fmla="*/ 31433 h 66675"/>
                  <a:gd name="connsiteX9" fmla="*/ 31433 w 66675"/>
                  <a:gd name="connsiteY9" fmla="*/ 22860 h 66675"/>
                  <a:gd name="connsiteX10" fmla="*/ 33338 w 66675"/>
                  <a:gd name="connsiteY10" fmla="*/ 0 h 66675"/>
                  <a:gd name="connsiteX11" fmla="*/ 35243 w 66675"/>
                  <a:gd name="connsiteY11" fmla="*/ 22860 h 66675"/>
                  <a:gd name="connsiteX12" fmla="*/ 43815 w 66675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5" h="66675">
                    <a:moveTo>
                      <a:pt x="43815" y="31433"/>
                    </a:moveTo>
                    <a:lnTo>
                      <a:pt x="66675" y="33338"/>
                    </a:lnTo>
                    <a:lnTo>
                      <a:pt x="43815" y="35243"/>
                    </a:lnTo>
                    <a:cubicBezTo>
                      <a:pt x="40005" y="36195"/>
                      <a:pt x="36195" y="39053"/>
                      <a:pt x="35243" y="43815"/>
                    </a:cubicBezTo>
                    <a:lnTo>
                      <a:pt x="33338" y="66675"/>
                    </a:lnTo>
                    <a:lnTo>
                      <a:pt x="31433" y="43815"/>
                    </a:lnTo>
                    <a:cubicBezTo>
                      <a:pt x="30480" y="40005"/>
                      <a:pt x="27622" y="36195"/>
                      <a:pt x="22860" y="35243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6670" y="30480"/>
                      <a:pt x="30480" y="27622"/>
                      <a:pt x="31433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6195" y="27622"/>
                      <a:pt x="40005" y="30480"/>
                      <a:pt x="43815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0" name="请勿抄袭搬运！盗版必究！微信DAJU_PPT-91">
                <a:extLst>
                  <a:ext uri="{FF2B5EF4-FFF2-40B4-BE49-F238E27FC236}">
                    <a16:creationId xmlns:a16="http://schemas.microsoft.com/office/drawing/2014/main" id="{66E83B6E-AA4B-4ECB-8669-D48734C83715}"/>
                  </a:ext>
                </a:extLst>
              </p:cNvPr>
              <p:cNvSpPr/>
              <p:nvPr/>
            </p:nvSpPr>
            <p:spPr>
              <a:xfrm>
                <a:off x="-507026" y="3551471"/>
                <a:ext cx="66675" cy="66675"/>
              </a:xfrm>
              <a:custGeom>
                <a:avLst/>
                <a:gdLst>
                  <a:gd name="connsiteX0" fmla="*/ 43815 w 66675"/>
                  <a:gd name="connsiteY0" fmla="*/ 31433 h 66675"/>
                  <a:gd name="connsiteX1" fmla="*/ 66675 w 66675"/>
                  <a:gd name="connsiteY1" fmla="*/ 33338 h 66675"/>
                  <a:gd name="connsiteX2" fmla="*/ 43815 w 66675"/>
                  <a:gd name="connsiteY2" fmla="*/ 35243 h 66675"/>
                  <a:gd name="connsiteX3" fmla="*/ 35242 w 66675"/>
                  <a:gd name="connsiteY3" fmla="*/ 43815 h 66675"/>
                  <a:gd name="connsiteX4" fmla="*/ 33338 w 66675"/>
                  <a:gd name="connsiteY4" fmla="*/ 66675 h 66675"/>
                  <a:gd name="connsiteX5" fmla="*/ 31432 w 66675"/>
                  <a:gd name="connsiteY5" fmla="*/ 43815 h 66675"/>
                  <a:gd name="connsiteX6" fmla="*/ 22860 w 66675"/>
                  <a:gd name="connsiteY6" fmla="*/ 35243 h 66675"/>
                  <a:gd name="connsiteX7" fmla="*/ 0 w 66675"/>
                  <a:gd name="connsiteY7" fmla="*/ 33338 h 66675"/>
                  <a:gd name="connsiteX8" fmla="*/ 22860 w 66675"/>
                  <a:gd name="connsiteY8" fmla="*/ 31433 h 66675"/>
                  <a:gd name="connsiteX9" fmla="*/ 31432 w 66675"/>
                  <a:gd name="connsiteY9" fmla="*/ 22860 h 66675"/>
                  <a:gd name="connsiteX10" fmla="*/ 33338 w 66675"/>
                  <a:gd name="connsiteY10" fmla="*/ 0 h 66675"/>
                  <a:gd name="connsiteX11" fmla="*/ 35242 w 66675"/>
                  <a:gd name="connsiteY11" fmla="*/ 22860 h 66675"/>
                  <a:gd name="connsiteX12" fmla="*/ 43815 w 66675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5" h="66675">
                    <a:moveTo>
                      <a:pt x="43815" y="31433"/>
                    </a:moveTo>
                    <a:lnTo>
                      <a:pt x="66675" y="33338"/>
                    </a:lnTo>
                    <a:lnTo>
                      <a:pt x="43815" y="35243"/>
                    </a:lnTo>
                    <a:cubicBezTo>
                      <a:pt x="40005" y="36195"/>
                      <a:pt x="36195" y="39053"/>
                      <a:pt x="35242" y="43815"/>
                    </a:cubicBezTo>
                    <a:lnTo>
                      <a:pt x="33338" y="66675"/>
                    </a:lnTo>
                    <a:lnTo>
                      <a:pt x="31432" y="43815"/>
                    </a:lnTo>
                    <a:cubicBezTo>
                      <a:pt x="30480" y="40005"/>
                      <a:pt x="27622" y="36195"/>
                      <a:pt x="22860" y="35243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6670" y="30480"/>
                      <a:pt x="30480" y="27623"/>
                      <a:pt x="31432" y="22860"/>
                    </a:cubicBezTo>
                    <a:lnTo>
                      <a:pt x="33338" y="0"/>
                    </a:lnTo>
                    <a:lnTo>
                      <a:pt x="35242" y="22860"/>
                    </a:lnTo>
                    <a:cubicBezTo>
                      <a:pt x="36195" y="27623"/>
                      <a:pt x="40005" y="30480"/>
                      <a:pt x="43815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1" name="请勿抄袭搬运！盗版必究！微信DAJU_PPT-92">
                <a:extLst>
                  <a:ext uri="{FF2B5EF4-FFF2-40B4-BE49-F238E27FC236}">
                    <a16:creationId xmlns:a16="http://schemas.microsoft.com/office/drawing/2014/main" id="{BC236473-9AA9-46AA-B96F-48A8716CC3A4}"/>
                  </a:ext>
                </a:extLst>
              </p:cNvPr>
              <p:cNvSpPr/>
              <p:nvPr/>
            </p:nvSpPr>
            <p:spPr>
              <a:xfrm>
                <a:off x="-446067" y="3605764"/>
                <a:ext cx="154305" cy="154304"/>
              </a:xfrm>
              <a:custGeom>
                <a:avLst/>
                <a:gdLst>
                  <a:gd name="connsiteX0" fmla="*/ 100965 w 154305"/>
                  <a:gd name="connsiteY0" fmla="*/ 72390 h 154304"/>
                  <a:gd name="connsiteX1" fmla="*/ 154305 w 154305"/>
                  <a:gd name="connsiteY1" fmla="*/ 77153 h 154304"/>
                  <a:gd name="connsiteX2" fmla="*/ 100965 w 154305"/>
                  <a:gd name="connsiteY2" fmla="*/ 81915 h 154304"/>
                  <a:gd name="connsiteX3" fmla="*/ 81915 w 154305"/>
                  <a:gd name="connsiteY3" fmla="*/ 100965 h 154304"/>
                  <a:gd name="connsiteX4" fmla="*/ 77153 w 154305"/>
                  <a:gd name="connsiteY4" fmla="*/ 154305 h 154304"/>
                  <a:gd name="connsiteX5" fmla="*/ 72390 w 154305"/>
                  <a:gd name="connsiteY5" fmla="*/ 100965 h 154304"/>
                  <a:gd name="connsiteX6" fmla="*/ 53340 w 154305"/>
                  <a:gd name="connsiteY6" fmla="*/ 81915 h 154304"/>
                  <a:gd name="connsiteX7" fmla="*/ 0 w 154305"/>
                  <a:gd name="connsiteY7" fmla="*/ 77153 h 154304"/>
                  <a:gd name="connsiteX8" fmla="*/ 53340 w 154305"/>
                  <a:gd name="connsiteY8" fmla="*/ 72390 h 154304"/>
                  <a:gd name="connsiteX9" fmla="*/ 72390 w 154305"/>
                  <a:gd name="connsiteY9" fmla="*/ 53340 h 154304"/>
                  <a:gd name="connsiteX10" fmla="*/ 77153 w 154305"/>
                  <a:gd name="connsiteY10" fmla="*/ 0 h 154304"/>
                  <a:gd name="connsiteX11" fmla="*/ 81915 w 154305"/>
                  <a:gd name="connsiteY11" fmla="*/ 53340 h 154304"/>
                  <a:gd name="connsiteX12" fmla="*/ 100965 w 154305"/>
                  <a:gd name="connsiteY12" fmla="*/ 72390 h 15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05" h="154304">
                    <a:moveTo>
                      <a:pt x="100965" y="72390"/>
                    </a:moveTo>
                    <a:lnTo>
                      <a:pt x="154305" y="77153"/>
                    </a:lnTo>
                    <a:lnTo>
                      <a:pt x="100965" y="81915"/>
                    </a:lnTo>
                    <a:cubicBezTo>
                      <a:pt x="91440" y="83820"/>
                      <a:pt x="83820" y="91440"/>
                      <a:pt x="81915" y="100965"/>
                    </a:cubicBezTo>
                    <a:lnTo>
                      <a:pt x="77153" y="154305"/>
                    </a:lnTo>
                    <a:lnTo>
                      <a:pt x="72390" y="100965"/>
                    </a:lnTo>
                    <a:cubicBezTo>
                      <a:pt x="70485" y="91440"/>
                      <a:pt x="62865" y="83820"/>
                      <a:pt x="53340" y="81915"/>
                    </a:cubicBezTo>
                    <a:lnTo>
                      <a:pt x="0" y="77153"/>
                    </a:lnTo>
                    <a:lnTo>
                      <a:pt x="53340" y="72390"/>
                    </a:lnTo>
                    <a:cubicBezTo>
                      <a:pt x="62865" y="70485"/>
                      <a:pt x="70485" y="62865"/>
                      <a:pt x="72390" y="53340"/>
                    </a:cubicBezTo>
                    <a:lnTo>
                      <a:pt x="77153" y="0"/>
                    </a:lnTo>
                    <a:lnTo>
                      <a:pt x="81915" y="53340"/>
                    </a:lnTo>
                    <a:cubicBezTo>
                      <a:pt x="83820" y="62865"/>
                      <a:pt x="91440" y="70485"/>
                      <a:pt x="100965" y="7239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2" name="请勿抄袭搬运！盗版必究！微信DAJU_PPT-93">
                <a:extLst>
                  <a:ext uri="{FF2B5EF4-FFF2-40B4-BE49-F238E27FC236}">
                    <a16:creationId xmlns:a16="http://schemas.microsoft.com/office/drawing/2014/main" id="{88324B42-4EC2-4AB9-9510-E1AC0D486E88}"/>
                  </a:ext>
                </a:extLst>
              </p:cNvPr>
              <p:cNvSpPr/>
              <p:nvPr/>
            </p:nvSpPr>
            <p:spPr>
              <a:xfrm>
                <a:off x="-574654" y="3409549"/>
                <a:ext cx="85725" cy="85725"/>
              </a:xfrm>
              <a:custGeom>
                <a:avLst/>
                <a:gdLst>
                  <a:gd name="connsiteX0" fmla="*/ 56197 w 85725"/>
                  <a:gd name="connsiteY0" fmla="*/ 40005 h 85725"/>
                  <a:gd name="connsiteX1" fmla="*/ 85725 w 85725"/>
                  <a:gd name="connsiteY1" fmla="*/ 42863 h 85725"/>
                  <a:gd name="connsiteX2" fmla="*/ 56197 w 85725"/>
                  <a:gd name="connsiteY2" fmla="*/ 45720 h 85725"/>
                  <a:gd name="connsiteX3" fmla="*/ 45720 w 85725"/>
                  <a:gd name="connsiteY3" fmla="*/ 56197 h 85725"/>
                  <a:gd name="connsiteX4" fmla="*/ 42863 w 85725"/>
                  <a:gd name="connsiteY4" fmla="*/ 85725 h 85725"/>
                  <a:gd name="connsiteX5" fmla="*/ 40005 w 85725"/>
                  <a:gd name="connsiteY5" fmla="*/ 56197 h 85725"/>
                  <a:gd name="connsiteX6" fmla="*/ 29528 w 85725"/>
                  <a:gd name="connsiteY6" fmla="*/ 45720 h 85725"/>
                  <a:gd name="connsiteX7" fmla="*/ 0 w 85725"/>
                  <a:gd name="connsiteY7" fmla="*/ 42863 h 85725"/>
                  <a:gd name="connsiteX8" fmla="*/ 29528 w 85725"/>
                  <a:gd name="connsiteY8" fmla="*/ 40005 h 85725"/>
                  <a:gd name="connsiteX9" fmla="*/ 40005 w 85725"/>
                  <a:gd name="connsiteY9" fmla="*/ 29528 h 85725"/>
                  <a:gd name="connsiteX10" fmla="*/ 42863 w 85725"/>
                  <a:gd name="connsiteY10" fmla="*/ 0 h 85725"/>
                  <a:gd name="connsiteX11" fmla="*/ 45720 w 85725"/>
                  <a:gd name="connsiteY11" fmla="*/ 29528 h 85725"/>
                  <a:gd name="connsiteX12" fmla="*/ 56197 w 85725"/>
                  <a:gd name="connsiteY12" fmla="*/ 4000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85725">
                    <a:moveTo>
                      <a:pt x="56197" y="40005"/>
                    </a:moveTo>
                    <a:lnTo>
                      <a:pt x="85725" y="42863"/>
                    </a:lnTo>
                    <a:lnTo>
                      <a:pt x="56197" y="45720"/>
                    </a:lnTo>
                    <a:cubicBezTo>
                      <a:pt x="50482" y="46672"/>
                      <a:pt x="46672" y="50483"/>
                      <a:pt x="45720" y="56197"/>
                    </a:cubicBezTo>
                    <a:lnTo>
                      <a:pt x="42863" y="85725"/>
                    </a:lnTo>
                    <a:lnTo>
                      <a:pt x="40005" y="56197"/>
                    </a:lnTo>
                    <a:cubicBezTo>
                      <a:pt x="39053" y="50483"/>
                      <a:pt x="35243" y="46672"/>
                      <a:pt x="29528" y="45720"/>
                    </a:cubicBezTo>
                    <a:lnTo>
                      <a:pt x="0" y="42863"/>
                    </a:lnTo>
                    <a:lnTo>
                      <a:pt x="29528" y="40005"/>
                    </a:lnTo>
                    <a:cubicBezTo>
                      <a:pt x="35243" y="39053"/>
                      <a:pt x="39053" y="35242"/>
                      <a:pt x="40005" y="29528"/>
                    </a:cubicBezTo>
                    <a:lnTo>
                      <a:pt x="42863" y="0"/>
                    </a:lnTo>
                    <a:lnTo>
                      <a:pt x="45720" y="29528"/>
                    </a:lnTo>
                    <a:cubicBezTo>
                      <a:pt x="46672" y="35242"/>
                      <a:pt x="51435" y="39053"/>
                      <a:pt x="56197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3" name="请勿抄袭搬运！盗版必究！微信DAJU_PPT-94">
                <a:extLst>
                  <a:ext uri="{FF2B5EF4-FFF2-40B4-BE49-F238E27FC236}">
                    <a16:creationId xmlns:a16="http://schemas.microsoft.com/office/drawing/2014/main" id="{8C1AB201-646B-4484-B103-88F525391F0E}"/>
                  </a:ext>
                </a:extLst>
              </p:cNvPr>
              <p:cNvSpPr/>
              <p:nvPr/>
            </p:nvSpPr>
            <p:spPr>
              <a:xfrm>
                <a:off x="-841354" y="3335254"/>
                <a:ext cx="66675" cy="66675"/>
              </a:xfrm>
              <a:custGeom>
                <a:avLst/>
                <a:gdLst>
                  <a:gd name="connsiteX0" fmla="*/ 43815 w 66675"/>
                  <a:gd name="connsiteY0" fmla="*/ 31433 h 66675"/>
                  <a:gd name="connsiteX1" fmla="*/ 66675 w 66675"/>
                  <a:gd name="connsiteY1" fmla="*/ 33338 h 66675"/>
                  <a:gd name="connsiteX2" fmla="*/ 43815 w 66675"/>
                  <a:gd name="connsiteY2" fmla="*/ 35242 h 66675"/>
                  <a:gd name="connsiteX3" fmla="*/ 35243 w 66675"/>
                  <a:gd name="connsiteY3" fmla="*/ 43815 h 66675"/>
                  <a:gd name="connsiteX4" fmla="*/ 33338 w 66675"/>
                  <a:gd name="connsiteY4" fmla="*/ 66675 h 66675"/>
                  <a:gd name="connsiteX5" fmla="*/ 31432 w 66675"/>
                  <a:gd name="connsiteY5" fmla="*/ 43815 h 66675"/>
                  <a:gd name="connsiteX6" fmla="*/ 22860 w 66675"/>
                  <a:gd name="connsiteY6" fmla="*/ 35242 h 66675"/>
                  <a:gd name="connsiteX7" fmla="*/ 0 w 66675"/>
                  <a:gd name="connsiteY7" fmla="*/ 33338 h 66675"/>
                  <a:gd name="connsiteX8" fmla="*/ 22860 w 66675"/>
                  <a:gd name="connsiteY8" fmla="*/ 31433 h 66675"/>
                  <a:gd name="connsiteX9" fmla="*/ 31432 w 66675"/>
                  <a:gd name="connsiteY9" fmla="*/ 22860 h 66675"/>
                  <a:gd name="connsiteX10" fmla="*/ 33338 w 66675"/>
                  <a:gd name="connsiteY10" fmla="*/ 0 h 66675"/>
                  <a:gd name="connsiteX11" fmla="*/ 35243 w 66675"/>
                  <a:gd name="connsiteY11" fmla="*/ 22860 h 66675"/>
                  <a:gd name="connsiteX12" fmla="*/ 43815 w 66675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5" h="66675">
                    <a:moveTo>
                      <a:pt x="43815" y="31433"/>
                    </a:moveTo>
                    <a:lnTo>
                      <a:pt x="66675" y="33338"/>
                    </a:lnTo>
                    <a:lnTo>
                      <a:pt x="43815" y="35242"/>
                    </a:lnTo>
                    <a:cubicBezTo>
                      <a:pt x="40005" y="36195"/>
                      <a:pt x="36195" y="39053"/>
                      <a:pt x="35243" y="43815"/>
                    </a:cubicBezTo>
                    <a:lnTo>
                      <a:pt x="33338" y="66675"/>
                    </a:lnTo>
                    <a:lnTo>
                      <a:pt x="31432" y="43815"/>
                    </a:lnTo>
                    <a:cubicBezTo>
                      <a:pt x="30480" y="40005"/>
                      <a:pt x="27622" y="36195"/>
                      <a:pt x="22860" y="35242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6670" y="30480"/>
                      <a:pt x="30480" y="27623"/>
                      <a:pt x="31432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6195" y="27623"/>
                      <a:pt x="39053" y="30480"/>
                      <a:pt x="43815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4" name="请勿抄袭搬运！盗版必究！微信DAJU_PPT-95">
                <a:extLst>
                  <a:ext uri="{FF2B5EF4-FFF2-40B4-BE49-F238E27FC236}">
                    <a16:creationId xmlns:a16="http://schemas.microsoft.com/office/drawing/2014/main" id="{2DC3F875-6551-4360-8BE0-045CCEDADED1}"/>
                  </a:ext>
                </a:extLst>
              </p:cNvPr>
              <p:cNvSpPr/>
              <p:nvPr/>
            </p:nvSpPr>
            <p:spPr>
              <a:xfrm>
                <a:off x="-870882" y="3521944"/>
                <a:ext cx="180975" cy="180974"/>
              </a:xfrm>
              <a:custGeom>
                <a:avLst/>
                <a:gdLst>
                  <a:gd name="connsiteX0" fmla="*/ 141922 w 180975"/>
                  <a:gd name="connsiteY0" fmla="*/ 87630 h 180974"/>
                  <a:gd name="connsiteX1" fmla="*/ 180975 w 180975"/>
                  <a:gd name="connsiteY1" fmla="*/ 90488 h 180974"/>
                  <a:gd name="connsiteX2" fmla="*/ 141922 w 180975"/>
                  <a:gd name="connsiteY2" fmla="*/ 93345 h 180974"/>
                  <a:gd name="connsiteX3" fmla="*/ 93345 w 180975"/>
                  <a:gd name="connsiteY3" fmla="*/ 141923 h 180974"/>
                  <a:gd name="connsiteX4" fmla="*/ 90488 w 180975"/>
                  <a:gd name="connsiteY4" fmla="*/ 180975 h 180974"/>
                  <a:gd name="connsiteX5" fmla="*/ 87630 w 180975"/>
                  <a:gd name="connsiteY5" fmla="*/ 141923 h 180974"/>
                  <a:gd name="connsiteX6" fmla="*/ 39053 w 180975"/>
                  <a:gd name="connsiteY6" fmla="*/ 93345 h 180974"/>
                  <a:gd name="connsiteX7" fmla="*/ 0 w 180975"/>
                  <a:gd name="connsiteY7" fmla="*/ 90488 h 180974"/>
                  <a:gd name="connsiteX8" fmla="*/ 39053 w 180975"/>
                  <a:gd name="connsiteY8" fmla="*/ 87630 h 180974"/>
                  <a:gd name="connsiteX9" fmla="*/ 87630 w 180975"/>
                  <a:gd name="connsiteY9" fmla="*/ 39052 h 180974"/>
                  <a:gd name="connsiteX10" fmla="*/ 90488 w 180975"/>
                  <a:gd name="connsiteY10" fmla="*/ 0 h 180974"/>
                  <a:gd name="connsiteX11" fmla="*/ 93345 w 180975"/>
                  <a:gd name="connsiteY11" fmla="*/ 39052 h 180974"/>
                  <a:gd name="connsiteX12" fmla="*/ 141922 w 180975"/>
                  <a:gd name="connsiteY12" fmla="*/ 87630 h 18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975" h="180974">
                    <a:moveTo>
                      <a:pt x="141922" y="87630"/>
                    </a:moveTo>
                    <a:lnTo>
                      <a:pt x="180975" y="90488"/>
                    </a:lnTo>
                    <a:lnTo>
                      <a:pt x="141922" y="93345"/>
                    </a:lnTo>
                    <a:cubicBezTo>
                      <a:pt x="116205" y="95250"/>
                      <a:pt x="96203" y="116205"/>
                      <a:pt x="93345" y="141923"/>
                    </a:cubicBezTo>
                    <a:lnTo>
                      <a:pt x="90488" y="180975"/>
                    </a:lnTo>
                    <a:lnTo>
                      <a:pt x="87630" y="141923"/>
                    </a:lnTo>
                    <a:cubicBezTo>
                      <a:pt x="85725" y="116205"/>
                      <a:pt x="64770" y="96202"/>
                      <a:pt x="39053" y="93345"/>
                    </a:cubicBezTo>
                    <a:lnTo>
                      <a:pt x="0" y="90488"/>
                    </a:lnTo>
                    <a:lnTo>
                      <a:pt x="39053" y="87630"/>
                    </a:lnTo>
                    <a:cubicBezTo>
                      <a:pt x="64770" y="85725"/>
                      <a:pt x="84772" y="64770"/>
                      <a:pt x="87630" y="39052"/>
                    </a:cubicBezTo>
                    <a:lnTo>
                      <a:pt x="90488" y="0"/>
                    </a:lnTo>
                    <a:lnTo>
                      <a:pt x="93345" y="39052"/>
                    </a:lnTo>
                    <a:cubicBezTo>
                      <a:pt x="95250" y="65722"/>
                      <a:pt x="116205" y="85725"/>
                      <a:pt x="141922" y="876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5" name="请勿抄袭搬运！盗版必究！微信DAJU_PPT-96">
                <a:extLst>
                  <a:ext uri="{FF2B5EF4-FFF2-40B4-BE49-F238E27FC236}">
                    <a16:creationId xmlns:a16="http://schemas.microsoft.com/office/drawing/2014/main" id="{7222B0AE-FC58-49FF-9AC8-630A20DF28A2}"/>
                  </a:ext>
                </a:extLst>
              </p:cNvPr>
              <p:cNvSpPr/>
              <p:nvPr/>
            </p:nvSpPr>
            <p:spPr>
              <a:xfrm>
                <a:off x="-710861" y="3717206"/>
                <a:ext cx="112394" cy="112395"/>
              </a:xfrm>
              <a:custGeom>
                <a:avLst/>
                <a:gdLst>
                  <a:gd name="connsiteX0" fmla="*/ 87630 w 112394"/>
                  <a:gd name="connsiteY0" fmla="*/ 54293 h 112395"/>
                  <a:gd name="connsiteX1" fmla="*/ 112395 w 112394"/>
                  <a:gd name="connsiteY1" fmla="*/ 56198 h 112395"/>
                  <a:gd name="connsiteX2" fmla="*/ 87630 w 112394"/>
                  <a:gd name="connsiteY2" fmla="*/ 58103 h 112395"/>
                  <a:gd name="connsiteX3" fmla="*/ 58102 w 112394"/>
                  <a:gd name="connsiteY3" fmla="*/ 87630 h 112395"/>
                  <a:gd name="connsiteX4" fmla="*/ 56197 w 112394"/>
                  <a:gd name="connsiteY4" fmla="*/ 112395 h 112395"/>
                  <a:gd name="connsiteX5" fmla="*/ 54292 w 112394"/>
                  <a:gd name="connsiteY5" fmla="*/ 87630 h 112395"/>
                  <a:gd name="connsiteX6" fmla="*/ 24765 w 112394"/>
                  <a:gd name="connsiteY6" fmla="*/ 58103 h 112395"/>
                  <a:gd name="connsiteX7" fmla="*/ 0 w 112394"/>
                  <a:gd name="connsiteY7" fmla="*/ 56198 h 112395"/>
                  <a:gd name="connsiteX8" fmla="*/ 24765 w 112394"/>
                  <a:gd name="connsiteY8" fmla="*/ 54293 h 112395"/>
                  <a:gd name="connsiteX9" fmla="*/ 54292 w 112394"/>
                  <a:gd name="connsiteY9" fmla="*/ 24765 h 112395"/>
                  <a:gd name="connsiteX10" fmla="*/ 56197 w 112394"/>
                  <a:gd name="connsiteY10" fmla="*/ 0 h 112395"/>
                  <a:gd name="connsiteX11" fmla="*/ 58102 w 112394"/>
                  <a:gd name="connsiteY11" fmla="*/ 24765 h 112395"/>
                  <a:gd name="connsiteX12" fmla="*/ 87630 w 112394"/>
                  <a:gd name="connsiteY12" fmla="*/ 54293 h 112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2394" h="112395">
                    <a:moveTo>
                      <a:pt x="87630" y="54293"/>
                    </a:moveTo>
                    <a:lnTo>
                      <a:pt x="112395" y="56198"/>
                    </a:lnTo>
                    <a:lnTo>
                      <a:pt x="87630" y="58103"/>
                    </a:lnTo>
                    <a:cubicBezTo>
                      <a:pt x="71438" y="59055"/>
                      <a:pt x="59055" y="72390"/>
                      <a:pt x="58102" y="87630"/>
                    </a:cubicBezTo>
                    <a:lnTo>
                      <a:pt x="56197" y="112395"/>
                    </a:lnTo>
                    <a:lnTo>
                      <a:pt x="54292" y="87630"/>
                    </a:lnTo>
                    <a:cubicBezTo>
                      <a:pt x="53340" y="71438"/>
                      <a:pt x="40005" y="59055"/>
                      <a:pt x="24765" y="58103"/>
                    </a:cubicBezTo>
                    <a:lnTo>
                      <a:pt x="0" y="56198"/>
                    </a:lnTo>
                    <a:lnTo>
                      <a:pt x="24765" y="54293"/>
                    </a:lnTo>
                    <a:cubicBezTo>
                      <a:pt x="40957" y="53340"/>
                      <a:pt x="53340" y="40005"/>
                      <a:pt x="54292" y="24765"/>
                    </a:cubicBezTo>
                    <a:lnTo>
                      <a:pt x="56197" y="0"/>
                    </a:lnTo>
                    <a:lnTo>
                      <a:pt x="58102" y="24765"/>
                    </a:lnTo>
                    <a:cubicBezTo>
                      <a:pt x="59055" y="40958"/>
                      <a:pt x="71438" y="53340"/>
                      <a:pt x="87630" y="5429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6" name="请勿抄袭搬运！盗版必究！微信DAJU_PPT-97">
                <a:extLst>
                  <a:ext uri="{FF2B5EF4-FFF2-40B4-BE49-F238E27FC236}">
                    <a16:creationId xmlns:a16="http://schemas.microsoft.com/office/drawing/2014/main" id="{6C291FA1-1D03-4DEC-AF60-682510DB90AE}"/>
                  </a:ext>
                </a:extLst>
              </p:cNvPr>
              <p:cNvSpPr/>
              <p:nvPr/>
            </p:nvSpPr>
            <p:spPr>
              <a:xfrm>
                <a:off x="-759439" y="3375259"/>
                <a:ext cx="112394" cy="112395"/>
              </a:xfrm>
              <a:custGeom>
                <a:avLst/>
                <a:gdLst>
                  <a:gd name="connsiteX0" fmla="*/ 87630 w 112394"/>
                  <a:gd name="connsiteY0" fmla="*/ 54293 h 112395"/>
                  <a:gd name="connsiteX1" fmla="*/ 112395 w 112394"/>
                  <a:gd name="connsiteY1" fmla="*/ 56198 h 112395"/>
                  <a:gd name="connsiteX2" fmla="*/ 87630 w 112394"/>
                  <a:gd name="connsiteY2" fmla="*/ 58103 h 112395"/>
                  <a:gd name="connsiteX3" fmla="*/ 58103 w 112394"/>
                  <a:gd name="connsiteY3" fmla="*/ 87630 h 112395"/>
                  <a:gd name="connsiteX4" fmla="*/ 56197 w 112394"/>
                  <a:gd name="connsiteY4" fmla="*/ 112395 h 112395"/>
                  <a:gd name="connsiteX5" fmla="*/ 54292 w 112394"/>
                  <a:gd name="connsiteY5" fmla="*/ 87630 h 112395"/>
                  <a:gd name="connsiteX6" fmla="*/ 24765 w 112394"/>
                  <a:gd name="connsiteY6" fmla="*/ 58103 h 112395"/>
                  <a:gd name="connsiteX7" fmla="*/ 0 w 112394"/>
                  <a:gd name="connsiteY7" fmla="*/ 56198 h 112395"/>
                  <a:gd name="connsiteX8" fmla="*/ 24765 w 112394"/>
                  <a:gd name="connsiteY8" fmla="*/ 54293 h 112395"/>
                  <a:gd name="connsiteX9" fmla="*/ 54292 w 112394"/>
                  <a:gd name="connsiteY9" fmla="*/ 24765 h 112395"/>
                  <a:gd name="connsiteX10" fmla="*/ 56197 w 112394"/>
                  <a:gd name="connsiteY10" fmla="*/ 0 h 112395"/>
                  <a:gd name="connsiteX11" fmla="*/ 58103 w 112394"/>
                  <a:gd name="connsiteY11" fmla="*/ 24765 h 112395"/>
                  <a:gd name="connsiteX12" fmla="*/ 87630 w 112394"/>
                  <a:gd name="connsiteY12" fmla="*/ 54293 h 112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2394" h="112395">
                    <a:moveTo>
                      <a:pt x="87630" y="54293"/>
                    </a:moveTo>
                    <a:lnTo>
                      <a:pt x="112395" y="56198"/>
                    </a:lnTo>
                    <a:lnTo>
                      <a:pt x="87630" y="58103"/>
                    </a:lnTo>
                    <a:cubicBezTo>
                      <a:pt x="71438" y="59055"/>
                      <a:pt x="59055" y="72390"/>
                      <a:pt x="58103" y="87630"/>
                    </a:cubicBezTo>
                    <a:lnTo>
                      <a:pt x="56197" y="112395"/>
                    </a:lnTo>
                    <a:lnTo>
                      <a:pt x="54292" y="87630"/>
                    </a:lnTo>
                    <a:cubicBezTo>
                      <a:pt x="53340" y="71438"/>
                      <a:pt x="40957" y="59055"/>
                      <a:pt x="24765" y="58103"/>
                    </a:cubicBezTo>
                    <a:lnTo>
                      <a:pt x="0" y="56198"/>
                    </a:lnTo>
                    <a:lnTo>
                      <a:pt x="24765" y="54293"/>
                    </a:lnTo>
                    <a:cubicBezTo>
                      <a:pt x="40957" y="53340"/>
                      <a:pt x="53340" y="40005"/>
                      <a:pt x="54292" y="24765"/>
                    </a:cubicBezTo>
                    <a:lnTo>
                      <a:pt x="56197" y="0"/>
                    </a:lnTo>
                    <a:lnTo>
                      <a:pt x="58103" y="24765"/>
                    </a:lnTo>
                    <a:cubicBezTo>
                      <a:pt x="59055" y="40958"/>
                      <a:pt x="71438" y="53340"/>
                      <a:pt x="87630" y="5429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7" name="请勿抄袭搬运！盗版必究！微信DAJU_PPT-98">
                <a:extLst>
                  <a:ext uri="{FF2B5EF4-FFF2-40B4-BE49-F238E27FC236}">
                    <a16:creationId xmlns:a16="http://schemas.microsoft.com/office/drawing/2014/main" id="{8FB68BD6-1A91-45FE-A477-183791B1C94E}"/>
                  </a:ext>
                </a:extLst>
              </p:cNvPr>
              <p:cNvSpPr/>
              <p:nvPr/>
            </p:nvSpPr>
            <p:spPr>
              <a:xfrm>
                <a:off x="-522267" y="3302869"/>
                <a:ext cx="118109" cy="118109"/>
              </a:xfrm>
              <a:custGeom>
                <a:avLst/>
                <a:gdLst>
                  <a:gd name="connsiteX0" fmla="*/ 92393 w 118109"/>
                  <a:gd name="connsiteY0" fmla="*/ 57150 h 118109"/>
                  <a:gd name="connsiteX1" fmla="*/ 118110 w 118109"/>
                  <a:gd name="connsiteY1" fmla="*/ 59055 h 118109"/>
                  <a:gd name="connsiteX2" fmla="*/ 92393 w 118109"/>
                  <a:gd name="connsiteY2" fmla="*/ 60960 h 118109"/>
                  <a:gd name="connsiteX3" fmla="*/ 60960 w 118109"/>
                  <a:gd name="connsiteY3" fmla="*/ 92392 h 118109"/>
                  <a:gd name="connsiteX4" fmla="*/ 59055 w 118109"/>
                  <a:gd name="connsiteY4" fmla="*/ 118110 h 118109"/>
                  <a:gd name="connsiteX5" fmla="*/ 57150 w 118109"/>
                  <a:gd name="connsiteY5" fmla="*/ 92392 h 118109"/>
                  <a:gd name="connsiteX6" fmla="*/ 25718 w 118109"/>
                  <a:gd name="connsiteY6" fmla="*/ 60960 h 118109"/>
                  <a:gd name="connsiteX7" fmla="*/ 0 w 118109"/>
                  <a:gd name="connsiteY7" fmla="*/ 59055 h 118109"/>
                  <a:gd name="connsiteX8" fmla="*/ 25718 w 118109"/>
                  <a:gd name="connsiteY8" fmla="*/ 57150 h 118109"/>
                  <a:gd name="connsiteX9" fmla="*/ 57150 w 118109"/>
                  <a:gd name="connsiteY9" fmla="*/ 25717 h 118109"/>
                  <a:gd name="connsiteX10" fmla="*/ 59055 w 118109"/>
                  <a:gd name="connsiteY10" fmla="*/ 0 h 118109"/>
                  <a:gd name="connsiteX11" fmla="*/ 60960 w 118109"/>
                  <a:gd name="connsiteY11" fmla="*/ 25717 h 118109"/>
                  <a:gd name="connsiteX12" fmla="*/ 92393 w 118109"/>
                  <a:gd name="connsiteY12" fmla="*/ 57150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8109" h="118109">
                    <a:moveTo>
                      <a:pt x="92393" y="57150"/>
                    </a:moveTo>
                    <a:lnTo>
                      <a:pt x="118110" y="59055"/>
                    </a:lnTo>
                    <a:lnTo>
                      <a:pt x="92393" y="60960"/>
                    </a:lnTo>
                    <a:cubicBezTo>
                      <a:pt x="75247" y="61913"/>
                      <a:pt x="61913" y="75247"/>
                      <a:pt x="60960" y="92392"/>
                    </a:cubicBezTo>
                    <a:lnTo>
                      <a:pt x="59055" y="118110"/>
                    </a:lnTo>
                    <a:lnTo>
                      <a:pt x="57150" y="92392"/>
                    </a:lnTo>
                    <a:cubicBezTo>
                      <a:pt x="56197" y="75247"/>
                      <a:pt x="42863" y="61913"/>
                      <a:pt x="25718" y="60960"/>
                    </a:cubicBezTo>
                    <a:lnTo>
                      <a:pt x="0" y="59055"/>
                    </a:lnTo>
                    <a:lnTo>
                      <a:pt x="25718" y="57150"/>
                    </a:lnTo>
                    <a:cubicBezTo>
                      <a:pt x="42863" y="56197"/>
                      <a:pt x="56197" y="42863"/>
                      <a:pt x="57150" y="25717"/>
                    </a:cubicBezTo>
                    <a:lnTo>
                      <a:pt x="59055" y="0"/>
                    </a:lnTo>
                    <a:lnTo>
                      <a:pt x="60960" y="25717"/>
                    </a:lnTo>
                    <a:cubicBezTo>
                      <a:pt x="62865" y="42863"/>
                      <a:pt x="76200" y="56197"/>
                      <a:pt x="92393" y="571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8" name="图形 2">
              <a:extLst>
                <a:ext uri="{FF2B5EF4-FFF2-40B4-BE49-F238E27FC236}">
                  <a16:creationId xmlns:a16="http://schemas.microsoft.com/office/drawing/2014/main" id="{43A284F4-39FB-4DCB-842B-6C5EF5F7AD2D}"/>
                </a:ext>
              </a:extLst>
            </p:cNvPr>
            <p:cNvGrpSpPr/>
            <p:nvPr/>
          </p:nvGrpSpPr>
          <p:grpSpPr>
            <a:xfrm>
              <a:off x="8822808" y="3250477"/>
              <a:ext cx="660082" cy="672465"/>
              <a:chOff x="-1891961" y="4266799"/>
              <a:chExt cx="660082" cy="672465"/>
            </a:xfrm>
            <a:solidFill>
              <a:srgbClr val="F8CA42"/>
            </a:solidFill>
          </p:grpSpPr>
          <p:sp>
            <p:nvSpPr>
              <p:cNvPr id="1130" name="请勿抄袭搬运！盗版必究！微信DAJU_PPT-99">
                <a:extLst>
                  <a:ext uri="{FF2B5EF4-FFF2-40B4-BE49-F238E27FC236}">
                    <a16:creationId xmlns:a16="http://schemas.microsoft.com/office/drawing/2014/main" id="{771FBE76-AD42-4BD8-AFFE-09C5940D87F2}"/>
                  </a:ext>
                </a:extLst>
              </p:cNvPr>
              <p:cNvSpPr/>
              <p:nvPr/>
            </p:nvSpPr>
            <p:spPr>
              <a:xfrm>
                <a:off x="-1891961" y="4266799"/>
                <a:ext cx="660082" cy="672465"/>
              </a:xfrm>
              <a:custGeom>
                <a:avLst/>
                <a:gdLst>
                  <a:gd name="connsiteX0" fmla="*/ 470535 w 660082"/>
                  <a:gd name="connsiteY0" fmla="*/ 132397 h 672465"/>
                  <a:gd name="connsiteX1" fmla="*/ 575310 w 660082"/>
                  <a:gd name="connsiteY1" fmla="*/ 0 h 672465"/>
                  <a:gd name="connsiteX2" fmla="*/ 482917 w 660082"/>
                  <a:gd name="connsiteY2" fmla="*/ 140970 h 672465"/>
                  <a:gd name="connsiteX3" fmla="*/ 547688 w 660082"/>
                  <a:gd name="connsiteY3" fmla="*/ 339090 h 672465"/>
                  <a:gd name="connsiteX4" fmla="*/ 660082 w 660082"/>
                  <a:gd name="connsiteY4" fmla="*/ 383857 h 672465"/>
                  <a:gd name="connsiteX5" fmla="*/ 542925 w 660082"/>
                  <a:gd name="connsiteY5" fmla="*/ 354330 h 672465"/>
                  <a:gd name="connsiteX6" fmla="*/ 374332 w 660082"/>
                  <a:gd name="connsiteY6" fmla="*/ 477203 h 672465"/>
                  <a:gd name="connsiteX7" fmla="*/ 369570 w 660082"/>
                  <a:gd name="connsiteY7" fmla="*/ 672465 h 672465"/>
                  <a:gd name="connsiteX8" fmla="*/ 359092 w 660082"/>
                  <a:gd name="connsiteY8" fmla="*/ 477203 h 672465"/>
                  <a:gd name="connsiteX9" fmla="*/ 190500 w 660082"/>
                  <a:gd name="connsiteY9" fmla="*/ 354330 h 672465"/>
                  <a:gd name="connsiteX10" fmla="*/ 0 w 660082"/>
                  <a:gd name="connsiteY10" fmla="*/ 412432 h 672465"/>
                  <a:gd name="connsiteX11" fmla="*/ 185738 w 660082"/>
                  <a:gd name="connsiteY11" fmla="*/ 340043 h 672465"/>
                  <a:gd name="connsiteX12" fmla="*/ 250507 w 660082"/>
                  <a:gd name="connsiteY12" fmla="*/ 141922 h 672465"/>
                  <a:gd name="connsiteX13" fmla="*/ 185738 w 660082"/>
                  <a:gd name="connsiteY13" fmla="*/ 40005 h 672465"/>
                  <a:gd name="connsiteX14" fmla="*/ 262890 w 660082"/>
                  <a:gd name="connsiteY14" fmla="*/ 133350 h 672465"/>
                  <a:gd name="connsiteX15" fmla="*/ 470535 w 660082"/>
                  <a:gd name="connsiteY15" fmla="*/ 132397 h 67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60082" h="672465">
                    <a:moveTo>
                      <a:pt x="470535" y="132397"/>
                    </a:moveTo>
                    <a:lnTo>
                      <a:pt x="575310" y="0"/>
                    </a:lnTo>
                    <a:lnTo>
                      <a:pt x="482917" y="140970"/>
                    </a:lnTo>
                    <a:cubicBezTo>
                      <a:pt x="437197" y="212407"/>
                      <a:pt x="468630" y="308610"/>
                      <a:pt x="547688" y="339090"/>
                    </a:cubicBezTo>
                    <a:lnTo>
                      <a:pt x="660082" y="383857"/>
                    </a:lnTo>
                    <a:lnTo>
                      <a:pt x="542925" y="354330"/>
                    </a:lnTo>
                    <a:cubicBezTo>
                      <a:pt x="461010" y="333375"/>
                      <a:pt x="379095" y="392430"/>
                      <a:pt x="374332" y="477203"/>
                    </a:cubicBezTo>
                    <a:lnTo>
                      <a:pt x="369570" y="672465"/>
                    </a:lnTo>
                    <a:lnTo>
                      <a:pt x="359092" y="477203"/>
                    </a:lnTo>
                    <a:cubicBezTo>
                      <a:pt x="353377" y="392430"/>
                      <a:pt x="272415" y="333375"/>
                      <a:pt x="190500" y="354330"/>
                    </a:cubicBezTo>
                    <a:lnTo>
                      <a:pt x="0" y="412432"/>
                    </a:lnTo>
                    <a:lnTo>
                      <a:pt x="185738" y="340043"/>
                    </a:lnTo>
                    <a:cubicBezTo>
                      <a:pt x="264795" y="308610"/>
                      <a:pt x="295275" y="213360"/>
                      <a:pt x="250507" y="141922"/>
                    </a:cubicBezTo>
                    <a:lnTo>
                      <a:pt x="185738" y="40005"/>
                    </a:lnTo>
                    <a:lnTo>
                      <a:pt x="262890" y="133350"/>
                    </a:lnTo>
                    <a:cubicBezTo>
                      <a:pt x="316230" y="198120"/>
                      <a:pt x="416242" y="198120"/>
                      <a:pt x="470535" y="13239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1" name="请勿抄袭搬运！盗版必究！微信DAJU_PPT-100">
                <a:extLst>
                  <a:ext uri="{FF2B5EF4-FFF2-40B4-BE49-F238E27FC236}">
                    <a16:creationId xmlns:a16="http://schemas.microsoft.com/office/drawing/2014/main" id="{90C75DE1-CB2A-481E-BA41-1BF8984089F3}"/>
                  </a:ext>
                </a:extLst>
              </p:cNvPr>
              <p:cNvSpPr/>
              <p:nvPr/>
            </p:nvSpPr>
            <p:spPr>
              <a:xfrm>
                <a:off x="-1802426" y="4674469"/>
                <a:ext cx="140969" cy="140970"/>
              </a:xfrm>
              <a:custGeom>
                <a:avLst/>
                <a:gdLst>
                  <a:gd name="connsiteX0" fmla="*/ 48578 w 140969"/>
                  <a:gd name="connsiteY0" fmla="*/ 51435 h 140970"/>
                  <a:gd name="connsiteX1" fmla="*/ 0 w 140969"/>
                  <a:gd name="connsiteY1" fmla="*/ 0 h 140970"/>
                  <a:gd name="connsiteX2" fmla="*/ 51435 w 140969"/>
                  <a:gd name="connsiteY2" fmla="*/ 48578 h 140970"/>
                  <a:gd name="connsiteX3" fmla="*/ 89535 w 140969"/>
                  <a:gd name="connsiteY3" fmla="*/ 48578 h 140970"/>
                  <a:gd name="connsiteX4" fmla="*/ 140970 w 140969"/>
                  <a:gd name="connsiteY4" fmla="*/ 0 h 140970"/>
                  <a:gd name="connsiteX5" fmla="*/ 92392 w 140969"/>
                  <a:gd name="connsiteY5" fmla="*/ 51435 h 140970"/>
                  <a:gd name="connsiteX6" fmla="*/ 92392 w 140969"/>
                  <a:gd name="connsiteY6" fmla="*/ 89535 h 140970"/>
                  <a:gd name="connsiteX7" fmla="*/ 140970 w 140969"/>
                  <a:gd name="connsiteY7" fmla="*/ 140970 h 140970"/>
                  <a:gd name="connsiteX8" fmla="*/ 89535 w 140969"/>
                  <a:gd name="connsiteY8" fmla="*/ 92393 h 140970"/>
                  <a:gd name="connsiteX9" fmla="*/ 51435 w 140969"/>
                  <a:gd name="connsiteY9" fmla="*/ 92393 h 140970"/>
                  <a:gd name="connsiteX10" fmla="*/ 0 w 140969"/>
                  <a:gd name="connsiteY10" fmla="*/ 140970 h 140970"/>
                  <a:gd name="connsiteX11" fmla="*/ 48578 w 140969"/>
                  <a:gd name="connsiteY11" fmla="*/ 89535 h 140970"/>
                  <a:gd name="connsiteX12" fmla="*/ 48578 w 140969"/>
                  <a:gd name="connsiteY12" fmla="*/ 51435 h 14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969" h="140970">
                    <a:moveTo>
                      <a:pt x="48578" y="51435"/>
                    </a:moveTo>
                    <a:lnTo>
                      <a:pt x="0" y="0"/>
                    </a:lnTo>
                    <a:lnTo>
                      <a:pt x="51435" y="48578"/>
                    </a:lnTo>
                    <a:cubicBezTo>
                      <a:pt x="65722" y="59055"/>
                      <a:pt x="74295" y="59055"/>
                      <a:pt x="89535" y="48578"/>
                    </a:cubicBezTo>
                    <a:lnTo>
                      <a:pt x="140970" y="0"/>
                    </a:lnTo>
                    <a:lnTo>
                      <a:pt x="92392" y="51435"/>
                    </a:lnTo>
                    <a:cubicBezTo>
                      <a:pt x="81915" y="65723"/>
                      <a:pt x="81915" y="74295"/>
                      <a:pt x="92392" y="89535"/>
                    </a:cubicBezTo>
                    <a:lnTo>
                      <a:pt x="140970" y="140970"/>
                    </a:lnTo>
                    <a:lnTo>
                      <a:pt x="89535" y="92393"/>
                    </a:lnTo>
                    <a:cubicBezTo>
                      <a:pt x="75247" y="81915"/>
                      <a:pt x="66675" y="81915"/>
                      <a:pt x="51435" y="92393"/>
                    </a:cubicBezTo>
                    <a:lnTo>
                      <a:pt x="0" y="140970"/>
                    </a:lnTo>
                    <a:lnTo>
                      <a:pt x="48578" y="89535"/>
                    </a:lnTo>
                    <a:cubicBezTo>
                      <a:pt x="59055" y="74295"/>
                      <a:pt x="59055" y="65723"/>
                      <a:pt x="48578" y="514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2" name="请勿抄袭搬运！盗版必究！微信DAJU_PPT-101">
                <a:extLst>
                  <a:ext uri="{FF2B5EF4-FFF2-40B4-BE49-F238E27FC236}">
                    <a16:creationId xmlns:a16="http://schemas.microsoft.com/office/drawing/2014/main" id="{411C293C-7ECC-4E7D-82BA-B32F1399CC4A}"/>
                  </a:ext>
                </a:extLst>
              </p:cNvPr>
              <p:cNvSpPr/>
              <p:nvPr/>
            </p:nvSpPr>
            <p:spPr>
              <a:xfrm>
                <a:off x="-1824334" y="4401102"/>
                <a:ext cx="169545" cy="169544"/>
              </a:xfrm>
              <a:custGeom>
                <a:avLst/>
                <a:gdLst>
                  <a:gd name="connsiteX0" fmla="*/ 58103 w 169545"/>
                  <a:gd name="connsiteY0" fmla="*/ 61913 h 169544"/>
                  <a:gd name="connsiteX1" fmla="*/ 0 w 169545"/>
                  <a:gd name="connsiteY1" fmla="*/ 0 h 169544"/>
                  <a:gd name="connsiteX2" fmla="*/ 61913 w 169545"/>
                  <a:gd name="connsiteY2" fmla="*/ 58103 h 169544"/>
                  <a:gd name="connsiteX3" fmla="*/ 107633 w 169545"/>
                  <a:gd name="connsiteY3" fmla="*/ 58103 h 169544"/>
                  <a:gd name="connsiteX4" fmla="*/ 169545 w 169545"/>
                  <a:gd name="connsiteY4" fmla="*/ 0 h 169544"/>
                  <a:gd name="connsiteX5" fmla="*/ 111443 w 169545"/>
                  <a:gd name="connsiteY5" fmla="*/ 61913 h 169544"/>
                  <a:gd name="connsiteX6" fmla="*/ 111443 w 169545"/>
                  <a:gd name="connsiteY6" fmla="*/ 107632 h 169544"/>
                  <a:gd name="connsiteX7" fmla="*/ 169545 w 169545"/>
                  <a:gd name="connsiteY7" fmla="*/ 169545 h 169544"/>
                  <a:gd name="connsiteX8" fmla="*/ 107633 w 169545"/>
                  <a:gd name="connsiteY8" fmla="*/ 111442 h 169544"/>
                  <a:gd name="connsiteX9" fmla="*/ 61913 w 169545"/>
                  <a:gd name="connsiteY9" fmla="*/ 111442 h 169544"/>
                  <a:gd name="connsiteX10" fmla="*/ 0 w 169545"/>
                  <a:gd name="connsiteY10" fmla="*/ 169545 h 169544"/>
                  <a:gd name="connsiteX11" fmla="*/ 58103 w 169545"/>
                  <a:gd name="connsiteY11" fmla="*/ 107632 h 169544"/>
                  <a:gd name="connsiteX12" fmla="*/ 58103 w 169545"/>
                  <a:gd name="connsiteY12" fmla="*/ 61913 h 169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9545" h="169544">
                    <a:moveTo>
                      <a:pt x="58103" y="61913"/>
                    </a:moveTo>
                    <a:lnTo>
                      <a:pt x="0" y="0"/>
                    </a:lnTo>
                    <a:lnTo>
                      <a:pt x="61913" y="58103"/>
                    </a:lnTo>
                    <a:cubicBezTo>
                      <a:pt x="79058" y="70485"/>
                      <a:pt x="89535" y="70485"/>
                      <a:pt x="107633" y="58103"/>
                    </a:cubicBezTo>
                    <a:lnTo>
                      <a:pt x="169545" y="0"/>
                    </a:lnTo>
                    <a:lnTo>
                      <a:pt x="111443" y="61913"/>
                    </a:lnTo>
                    <a:cubicBezTo>
                      <a:pt x="99060" y="79057"/>
                      <a:pt x="99060" y="89535"/>
                      <a:pt x="111443" y="107632"/>
                    </a:cubicBezTo>
                    <a:lnTo>
                      <a:pt x="169545" y="169545"/>
                    </a:lnTo>
                    <a:lnTo>
                      <a:pt x="107633" y="111442"/>
                    </a:lnTo>
                    <a:cubicBezTo>
                      <a:pt x="90488" y="99060"/>
                      <a:pt x="80010" y="99060"/>
                      <a:pt x="61913" y="111442"/>
                    </a:cubicBezTo>
                    <a:lnTo>
                      <a:pt x="0" y="169545"/>
                    </a:lnTo>
                    <a:lnTo>
                      <a:pt x="58103" y="107632"/>
                    </a:lnTo>
                    <a:cubicBezTo>
                      <a:pt x="70485" y="89535"/>
                      <a:pt x="70485" y="79057"/>
                      <a:pt x="58103" y="619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3" name="请勿抄袭搬运！盗版必究！微信DAJU_PPT-102">
                <a:extLst>
                  <a:ext uri="{FF2B5EF4-FFF2-40B4-BE49-F238E27FC236}">
                    <a16:creationId xmlns:a16="http://schemas.microsoft.com/office/drawing/2014/main" id="{9667DB8A-41FB-4A55-804B-4A3D355D063D}"/>
                  </a:ext>
                </a:extLst>
              </p:cNvPr>
              <p:cNvSpPr/>
              <p:nvPr/>
            </p:nvSpPr>
            <p:spPr>
              <a:xfrm>
                <a:off x="-1426189" y="4644942"/>
                <a:ext cx="96202" cy="96202"/>
              </a:xfrm>
              <a:custGeom>
                <a:avLst/>
                <a:gdLst>
                  <a:gd name="connsiteX0" fmla="*/ 33338 w 96202"/>
                  <a:gd name="connsiteY0" fmla="*/ 35242 h 96202"/>
                  <a:gd name="connsiteX1" fmla="*/ 0 w 96202"/>
                  <a:gd name="connsiteY1" fmla="*/ 0 h 96202"/>
                  <a:gd name="connsiteX2" fmla="*/ 35242 w 96202"/>
                  <a:gd name="connsiteY2" fmla="*/ 33338 h 96202"/>
                  <a:gd name="connsiteX3" fmla="*/ 60960 w 96202"/>
                  <a:gd name="connsiteY3" fmla="*/ 33338 h 96202"/>
                  <a:gd name="connsiteX4" fmla="*/ 96203 w 96202"/>
                  <a:gd name="connsiteY4" fmla="*/ 0 h 96202"/>
                  <a:gd name="connsiteX5" fmla="*/ 62865 w 96202"/>
                  <a:gd name="connsiteY5" fmla="*/ 35242 h 96202"/>
                  <a:gd name="connsiteX6" fmla="*/ 62865 w 96202"/>
                  <a:gd name="connsiteY6" fmla="*/ 60960 h 96202"/>
                  <a:gd name="connsiteX7" fmla="*/ 96203 w 96202"/>
                  <a:gd name="connsiteY7" fmla="*/ 96202 h 96202"/>
                  <a:gd name="connsiteX8" fmla="*/ 60960 w 96202"/>
                  <a:gd name="connsiteY8" fmla="*/ 62865 h 96202"/>
                  <a:gd name="connsiteX9" fmla="*/ 35242 w 96202"/>
                  <a:gd name="connsiteY9" fmla="*/ 62865 h 96202"/>
                  <a:gd name="connsiteX10" fmla="*/ 0 w 96202"/>
                  <a:gd name="connsiteY10" fmla="*/ 96202 h 96202"/>
                  <a:gd name="connsiteX11" fmla="*/ 33338 w 96202"/>
                  <a:gd name="connsiteY11" fmla="*/ 60960 h 96202"/>
                  <a:gd name="connsiteX12" fmla="*/ 33338 w 96202"/>
                  <a:gd name="connsiteY12" fmla="*/ 35242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202" h="96202">
                    <a:moveTo>
                      <a:pt x="33338" y="35242"/>
                    </a:moveTo>
                    <a:lnTo>
                      <a:pt x="0" y="0"/>
                    </a:lnTo>
                    <a:lnTo>
                      <a:pt x="35242" y="33338"/>
                    </a:lnTo>
                    <a:cubicBezTo>
                      <a:pt x="44767" y="40005"/>
                      <a:pt x="51435" y="40005"/>
                      <a:pt x="60960" y="33338"/>
                    </a:cubicBezTo>
                    <a:lnTo>
                      <a:pt x="96203" y="0"/>
                    </a:lnTo>
                    <a:lnTo>
                      <a:pt x="62865" y="35242"/>
                    </a:lnTo>
                    <a:cubicBezTo>
                      <a:pt x="56197" y="44767"/>
                      <a:pt x="56197" y="51435"/>
                      <a:pt x="62865" y="60960"/>
                    </a:cubicBezTo>
                    <a:lnTo>
                      <a:pt x="96203" y="96202"/>
                    </a:lnTo>
                    <a:lnTo>
                      <a:pt x="60960" y="62865"/>
                    </a:lnTo>
                    <a:cubicBezTo>
                      <a:pt x="51435" y="56197"/>
                      <a:pt x="44767" y="56197"/>
                      <a:pt x="35242" y="62865"/>
                    </a:cubicBezTo>
                    <a:lnTo>
                      <a:pt x="0" y="96202"/>
                    </a:lnTo>
                    <a:lnTo>
                      <a:pt x="33338" y="60960"/>
                    </a:lnTo>
                    <a:cubicBezTo>
                      <a:pt x="40957" y="50482"/>
                      <a:pt x="40957" y="44767"/>
                      <a:pt x="33338" y="3524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4" name="请勿抄袭搬运！盗版必究！微信DAJU_PPT-103">
                <a:extLst>
                  <a:ext uri="{FF2B5EF4-FFF2-40B4-BE49-F238E27FC236}">
                    <a16:creationId xmlns:a16="http://schemas.microsoft.com/office/drawing/2014/main" id="{81009C4B-EDEE-47BF-A0D5-F2E59C0CA887}"/>
                  </a:ext>
                </a:extLst>
              </p:cNvPr>
              <p:cNvSpPr/>
              <p:nvPr/>
            </p:nvSpPr>
            <p:spPr>
              <a:xfrm>
                <a:off x="-1522392" y="4312519"/>
                <a:ext cx="73342" cy="73342"/>
              </a:xfrm>
              <a:custGeom>
                <a:avLst/>
                <a:gdLst>
                  <a:gd name="connsiteX0" fmla="*/ 25718 w 73342"/>
                  <a:gd name="connsiteY0" fmla="*/ 26670 h 73342"/>
                  <a:gd name="connsiteX1" fmla="*/ 0 w 73342"/>
                  <a:gd name="connsiteY1" fmla="*/ 0 h 73342"/>
                  <a:gd name="connsiteX2" fmla="*/ 26670 w 73342"/>
                  <a:gd name="connsiteY2" fmla="*/ 25718 h 73342"/>
                  <a:gd name="connsiteX3" fmla="*/ 46672 w 73342"/>
                  <a:gd name="connsiteY3" fmla="*/ 25718 h 73342"/>
                  <a:gd name="connsiteX4" fmla="*/ 73343 w 73342"/>
                  <a:gd name="connsiteY4" fmla="*/ 0 h 73342"/>
                  <a:gd name="connsiteX5" fmla="*/ 47625 w 73342"/>
                  <a:gd name="connsiteY5" fmla="*/ 26670 h 73342"/>
                  <a:gd name="connsiteX6" fmla="*/ 47625 w 73342"/>
                  <a:gd name="connsiteY6" fmla="*/ 46673 h 73342"/>
                  <a:gd name="connsiteX7" fmla="*/ 73343 w 73342"/>
                  <a:gd name="connsiteY7" fmla="*/ 73343 h 73342"/>
                  <a:gd name="connsiteX8" fmla="*/ 46672 w 73342"/>
                  <a:gd name="connsiteY8" fmla="*/ 47625 h 73342"/>
                  <a:gd name="connsiteX9" fmla="*/ 26670 w 73342"/>
                  <a:gd name="connsiteY9" fmla="*/ 47625 h 73342"/>
                  <a:gd name="connsiteX10" fmla="*/ 0 w 73342"/>
                  <a:gd name="connsiteY10" fmla="*/ 73343 h 73342"/>
                  <a:gd name="connsiteX11" fmla="*/ 25718 w 73342"/>
                  <a:gd name="connsiteY11" fmla="*/ 46673 h 73342"/>
                  <a:gd name="connsiteX12" fmla="*/ 25718 w 73342"/>
                  <a:gd name="connsiteY12" fmla="*/ 26670 h 7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342" h="73342">
                    <a:moveTo>
                      <a:pt x="25718" y="26670"/>
                    </a:moveTo>
                    <a:lnTo>
                      <a:pt x="0" y="0"/>
                    </a:lnTo>
                    <a:lnTo>
                      <a:pt x="26670" y="25718"/>
                    </a:lnTo>
                    <a:cubicBezTo>
                      <a:pt x="34290" y="31433"/>
                      <a:pt x="39053" y="31433"/>
                      <a:pt x="46672" y="25718"/>
                    </a:cubicBezTo>
                    <a:lnTo>
                      <a:pt x="73343" y="0"/>
                    </a:lnTo>
                    <a:lnTo>
                      <a:pt x="47625" y="26670"/>
                    </a:lnTo>
                    <a:cubicBezTo>
                      <a:pt x="41910" y="34290"/>
                      <a:pt x="41910" y="39053"/>
                      <a:pt x="47625" y="46673"/>
                    </a:cubicBezTo>
                    <a:lnTo>
                      <a:pt x="73343" y="73343"/>
                    </a:lnTo>
                    <a:lnTo>
                      <a:pt x="46672" y="47625"/>
                    </a:lnTo>
                    <a:cubicBezTo>
                      <a:pt x="39053" y="41910"/>
                      <a:pt x="34290" y="41910"/>
                      <a:pt x="26670" y="47625"/>
                    </a:cubicBezTo>
                    <a:lnTo>
                      <a:pt x="0" y="73343"/>
                    </a:lnTo>
                    <a:lnTo>
                      <a:pt x="25718" y="46673"/>
                    </a:lnTo>
                    <a:cubicBezTo>
                      <a:pt x="31432" y="39053"/>
                      <a:pt x="31432" y="34290"/>
                      <a:pt x="25718" y="266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5" name="请勿抄袭搬运！盗版必究！微信DAJU_PPT-104">
                <a:extLst>
                  <a:ext uri="{FF2B5EF4-FFF2-40B4-BE49-F238E27FC236}">
                    <a16:creationId xmlns:a16="http://schemas.microsoft.com/office/drawing/2014/main" id="{02E335FD-BA99-4935-96C6-2FA2DAD30859}"/>
                  </a:ext>
                </a:extLst>
              </p:cNvPr>
              <p:cNvSpPr/>
              <p:nvPr/>
            </p:nvSpPr>
            <p:spPr>
              <a:xfrm>
                <a:off x="-1447144" y="4696377"/>
                <a:ext cx="124777" cy="124777"/>
              </a:xfrm>
              <a:custGeom>
                <a:avLst/>
                <a:gdLst>
                  <a:gd name="connsiteX0" fmla="*/ 42863 w 124777"/>
                  <a:gd name="connsiteY0" fmla="*/ 45720 h 124777"/>
                  <a:gd name="connsiteX1" fmla="*/ 0 w 124777"/>
                  <a:gd name="connsiteY1" fmla="*/ 0 h 124777"/>
                  <a:gd name="connsiteX2" fmla="*/ 45720 w 124777"/>
                  <a:gd name="connsiteY2" fmla="*/ 42863 h 124777"/>
                  <a:gd name="connsiteX3" fmla="*/ 79058 w 124777"/>
                  <a:gd name="connsiteY3" fmla="*/ 42863 h 124777"/>
                  <a:gd name="connsiteX4" fmla="*/ 124778 w 124777"/>
                  <a:gd name="connsiteY4" fmla="*/ 0 h 124777"/>
                  <a:gd name="connsiteX5" fmla="*/ 81915 w 124777"/>
                  <a:gd name="connsiteY5" fmla="*/ 45720 h 124777"/>
                  <a:gd name="connsiteX6" fmla="*/ 81915 w 124777"/>
                  <a:gd name="connsiteY6" fmla="*/ 79057 h 124777"/>
                  <a:gd name="connsiteX7" fmla="*/ 124778 w 124777"/>
                  <a:gd name="connsiteY7" fmla="*/ 124778 h 124777"/>
                  <a:gd name="connsiteX8" fmla="*/ 79058 w 124777"/>
                  <a:gd name="connsiteY8" fmla="*/ 81915 h 124777"/>
                  <a:gd name="connsiteX9" fmla="*/ 45720 w 124777"/>
                  <a:gd name="connsiteY9" fmla="*/ 81915 h 124777"/>
                  <a:gd name="connsiteX10" fmla="*/ 0 w 124777"/>
                  <a:gd name="connsiteY10" fmla="*/ 124778 h 124777"/>
                  <a:gd name="connsiteX11" fmla="*/ 42863 w 124777"/>
                  <a:gd name="connsiteY11" fmla="*/ 79057 h 124777"/>
                  <a:gd name="connsiteX12" fmla="*/ 42863 w 124777"/>
                  <a:gd name="connsiteY12" fmla="*/ 45720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777" h="124777">
                    <a:moveTo>
                      <a:pt x="42863" y="45720"/>
                    </a:moveTo>
                    <a:lnTo>
                      <a:pt x="0" y="0"/>
                    </a:lnTo>
                    <a:lnTo>
                      <a:pt x="45720" y="42863"/>
                    </a:lnTo>
                    <a:cubicBezTo>
                      <a:pt x="59055" y="52388"/>
                      <a:pt x="66675" y="52388"/>
                      <a:pt x="79058" y="42863"/>
                    </a:cubicBezTo>
                    <a:lnTo>
                      <a:pt x="124778" y="0"/>
                    </a:lnTo>
                    <a:lnTo>
                      <a:pt x="81915" y="45720"/>
                    </a:lnTo>
                    <a:cubicBezTo>
                      <a:pt x="72390" y="59055"/>
                      <a:pt x="72390" y="66675"/>
                      <a:pt x="81915" y="79057"/>
                    </a:cubicBezTo>
                    <a:lnTo>
                      <a:pt x="124778" y="124778"/>
                    </a:lnTo>
                    <a:lnTo>
                      <a:pt x="79058" y="81915"/>
                    </a:lnTo>
                    <a:cubicBezTo>
                      <a:pt x="65722" y="72390"/>
                      <a:pt x="58103" y="72390"/>
                      <a:pt x="45720" y="81915"/>
                    </a:cubicBezTo>
                    <a:lnTo>
                      <a:pt x="0" y="124778"/>
                    </a:lnTo>
                    <a:lnTo>
                      <a:pt x="42863" y="79057"/>
                    </a:lnTo>
                    <a:cubicBezTo>
                      <a:pt x="52388" y="66675"/>
                      <a:pt x="52388" y="59055"/>
                      <a:pt x="42863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6" name="请勿抄袭搬运！盗版必究！微信DAJU_PPT-105">
                <a:extLst>
                  <a:ext uri="{FF2B5EF4-FFF2-40B4-BE49-F238E27FC236}">
                    <a16:creationId xmlns:a16="http://schemas.microsoft.com/office/drawing/2014/main" id="{A6F76599-7EFF-4E05-8CEE-3B0CC077DD3E}"/>
                  </a:ext>
                </a:extLst>
              </p:cNvPr>
              <p:cNvSpPr/>
              <p:nvPr/>
            </p:nvSpPr>
            <p:spPr>
              <a:xfrm>
                <a:off x="-1388089" y="4459204"/>
                <a:ext cx="103822" cy="103822"/>
              </a:xfrm>
              <a:custGeom>
                <a:avLst/>
                <a:gdLst>
                  <a:gd name="connsiteX0" fmla="*/ 35242 w 103822"/>
                  <a:gd name="connsiteY0" fmla="*/ 38100 h 103822"/>
                  <a:gd name="connsiteX1" fmla="*/ 0 w 103822"/>
                  <a:gd name="connsiteY1" fmla="*/ 0 h 103822"/>
                  <a:gd name="connsiteX2" fmla="*/ 38100 w 103822"/>
                  <a:gd name="connsiteY2" fmla="*/ 35242 h 103822"/>
                  <a:gd name="connsiteX3" fmla="*/ 65722 w 103822"/>
                  <a:gd name="connsiteY3" fmla="*/ 35242 h 103822"/>
                  <a:gd name="connsiteX4" fmla="*/ 103822 w 103822"/>
                  <a:gd name="connsiteY4" fmla="*/ 0 h 103822"/>
                  <a:gd name="connsiteX5" fmla="*/ 68580 w 103822"/>
                  <a:gd name="connsiteY5" fmla="*/ 38100 h 103822"/>
                  <a:gd name="connsiteX6" fmla="*/ 68580 w 103822"/>
                  <a:gd name="connsiteY6" fmla="*/ 65722 h 103822"/>
                  <a:gd name="connsiteX7" fmla="*/ 103822 w 103822"/>
                  <a:gd name="connsiteY7" fmla="*/ 103822 h 103822"/>
                  <a:gd name="connsiteX8" fmla="*/ 65722 w 103822"/>
                  <a:gd name="connsiteY8" fmla="*/ 68580 h 103822"/>
                  <a:gd name="connsiteX9" fmla="*/ 38100 w 103822"/>
                  <a:gd name="connsiteY9" fmla="*/ 68580 h 103822"/>
                  <a:gd name="connsiteX10" fmla="*/ 0 w 103822"/>
                  <a:gd name="connsiteY10" fmla="*/ 103822 h 103822"/>
                  <a:gd name="connsiteX11" fmla="*/ 35242 w 103822"/>
                  <a:gd name="connsiteY11" fmla="*/ 65722 h 103822"/>
                  <a:gd name="connsiteX12" fmla="*/ 35242 w 103822"/>
                  <a:gd name="connsiteY12" fmla="*/ 38100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822" h="103822">
                    <a:moveTo>
                      <a:pt x="35242" y="38100"/>
                    </a:moveTo>
                    <a:lnTo>
                      <a:pt x="0" y="0"/>
                    </a:lnTo>
                    <a:lnTo>
                      <a:pt x="38100" y="35242"/>
                    </a:lnTo>
                    <a:cubicBezTo>
                      <a:pt x="48578" y="42863"/>
                      <a:pt x="55245" y="42863"/>
                      <a:pt x="65722" y="35242"/>
                    </a:cubicBezTo>
                    <a:lnTo>
                      <a:pt x="103822" y="0"/>
                    </a:lnTo>
                    <a:lnTo>
                      <a:pt x="68580" y="38100"/>
                    </a:lnTo>
                    <a:cubicBezTo>
                      <a:pt x="60960" y="48577"/>
                      <a:pt x="60960" y="55245"/>
                      <a:pt x="68580" y="65722"/>
                    </a:cubicBezTo>
                    <a:lnTo>
                      <a:pt x="103822" y="103822"/>
                    </a:lnTo>
                    <a:lnTo>
                      <a:pt x="65722" y="68580"/>
                    </a:lnTo>
                    <a:cubicBezTo>
                      <a:pt x="55245" y="60960"/>
                      <a:pt x="48578" y="60960"/>
                      <a:pt x="38100" y="68580"/>
                    </a:cubicBezTo>
                    <a:lnTo>
                      <a:pt x="0" y="103822"/>
                    </a:lnTo>
                    <a:lnTo>
                      <a:pt x="35242" y="65722"/>
                    </a:lnTo>
                    <a:cubicBezTo>
                      <a:pt x="42863" y="55245"/>
                      <a:pt x="42863" y="49530"/>
                      <a:pt x="35242" y="3810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7" name="请勿抄袭搬运！盗版必究！微信DAJU_PPT-106">
                <a:extLst>
                  <a:ext uri="{FF2B5EF4-FFF2-40B4-BE49-F238E27FC236}">
                    <a16:creationId xmlns:a16="http://schemas.microsoft.com/office/drawing/2014/main" id="{FD7DD76D-5BB3-4724-870E-06398DEECDB2}"/>
                  </a:ext>
                </a:extLst>
              </p:cNvPr>
              <p:cNvSpPr/>
              <p:nvPr/>
            </p:nvSpPr>
            <p:spPr>
              <a:xfrm>
                <a:off x="-1662409" y="4682089"/>
                <a:ext cx="96202" cy="96202"/>
              </a:xfrm>
              <a:custGeom>
                <a:avLst/>
                <a:gdLst>
                  <a:gd name="connsiteX0" fmla="*/ 33338 w 96202"/>
                  <a:gd name="connsiteY0" fmla="*/ 35242 h 96202"/>
                  <a:gd name="connsiteX1" fmla="*/ 0 w 96202"/>
                  <a:gd name="connsiteY1" fmla="*/ 0 h 96202"/>
                  <a:gd name="connsiteX2" fmla="*/ 35243 w 96202"/>
                  <a:gd name="connsiteY2" fmla="*/ 33338 h 96202"/>
                  <a:gd name="connsiteX3" fmla="*/ 60960 w 96202"/>
                  <a:gd name="connsiteY3" fmla="*/ 33338 h 96202"/>
                  <a:gd name="connsiteX4" fmla="*/ 96203 w 96202"/>
                  <a:gd name="connsiteY4" fmla="*/ 0 h 96202"/>
                  <a:gd name="connsiteX5" fmla="*/ 62865 w 96202"/>
                  <a:gd name="connsiteY5" fmla="*/ 35242 h 96202"/>
                  <a:gd name="connsiteX6" fmla="*/ 62865 w 96202"/>
                  <a:gd name="connsiteY6" fmla="*/ 60960 h 96202"/>
                  <a:gd name="connsiteX7" fmla="*/ 96203 w 96202"/>
                  <a:gd name="connsiteY7" fmla="*/ 96203 h 96202"/>
                  <a:gd name="connsiteX8" fmla="*/ 60960 w 96202"/>
                  <a:gd name="connsiteY8" fmla="*/ 62865 h 96202"/>
                  <a:gd name="connsiteX9" fmla="*/ 35243 w 96202"/>
                  <a:gd name="connsiteY9" fmla="*/ 62865 h 96202"/>
                  <a:gd name="connsiteX10" fmla="*/ 0 w 96202"/>
                  <a:gd name="connsiteY10" fmla="*/ 96203 h 96202"/>
                  <a:gd name="connsiteX11" fmla="*/ 33338 w 96202"/>
                  <a:gd name="connsiteY11" fmla="*/ 60960 h 96202"/>
                  <a:gd name="connsiteX12" fmla="*/ 33338 w 96202"/>
                  <a:gd name="connsiteY12" fmla="*/ 35242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202" h="96202">
                    <a:moveTo>
                      <a:pt x="33338" y="35242"/>
                    </a:moveTo>
                    <a:lnTo>
                      <a:pt x="0" y="0"/>
                    </a:lnTo>
                    <a:lnTo>
                      <a:pt x="35243" y="33338"/>
                    </a:lnTo>
                    <a:cubicBezTo>
                      <a:pt x="44768" y="40005"/>
                      <a:pt x="51435" y="40005"/>
                      <a:pt x="60960" y="33338"/>
                    </a:cubicBezTo>
                    <a:lnTo>
                      <a:pt x="96203" y="0"/>
                    </a:lnTo>
                    <a:lnTo>
                      <a:pt x="62865" y="35242"/>
                    </a:lnTo>
                    <a:cubicBezTo>
                      <a:pt x="56198" y="44767"/>
                      <a:pt x="56198" y="51435"/>
                      <a:pt x="62865" y="60960"/>
                    </a:cubicBezTo>
                    <a:lnTo>
                      <a:pt x="96203" y="96203"/>
                    </a:lnTo>
                    <a:lnTo>
                      <a:pt x="60960" y="62865"/>
                    </a:lnTo>
                    <a:cubicBezTo>
                      <a:pt x="51435" y="56197"/>
                      <a:pt x="44768" y="56197"/>
                      <a:pt x="35243" y="62865"/>
                    </a:cubicBezTo>
                    <a:lnTo>
                      <a:pt x="0" y="96203"/>
                    </a:lnTo>
                    <a:lnTo>
                      <a:pt x="33338" y="60960"/>
                    </a:lnTo>
                    <a:cubicBezTo>
                      <a:pt x="40005" y="50482"/>
                      <a:pt x="40005" y="44767"/>
                      <a:pt x="33338" y="3524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9" name="图形 2">
              <a:extLst>
                <a:ext uri="{FF2B5EF4-FFF2-40B4-BE49-F238E27FC236}">
                  <a16:creationId xmlns:a16="http://schemas.microsoft.com/office/drawing/2014/main" id="{BEF0397A-FD3F-4256-87D7-27B8C559EBFD}"/>
                </a:ext>
              </a:extLst>
            </p:cNvPr>
            <p:cNvGrpSpPr/>
            <p:nvPr/>
          </p:nvGrpSpPr>
          <p:grpSpPr>
            <a:xfrm>
              <a:off x="3288784" y="3237141"/>
              <a:ext cx="803910" cy="803909"/>
              <a:chOff x="-1962447" y="2123674"/>
              <a:chExt cx="803910" cy="803909"/>
            </a:xfrm>
            <a:solidFill>
              <a:srgbClr val="F8CA42"/>
            </a:solidFill>
          </p:grpSpPr>
          <p:sp>
            <p:nvSpPr>
              <p:cNvPr id="1124" name="请勿抄袭搬运！盗版必究！微信DAJU_PPT-107">
                <a:extLst>
                  <a:ext uri="{FF2B5EF4-FFF2-40B4-BE49-F238E27FC236}">
                    <a16:creationId xmlns:a16="http://schemas.microsoft.com/office/drawing/2014/main" id="{11402773-4B1D-4033-8F2C-9FD981659A04}"/>
                  </a:ext>
                </a:extLst>
              </p:cNvPr>
              <p:cNvSpPr/>
              <p:nvPr/>
            </p:nvSpPr>
            <p:spPr>
              <a:xfrm>
                <a:off x="-1962447" y="2123674"/>
                <a:ext cx="803910" cy="803909"/>
              </a:xfrm>
              <a:custGeom>
                <a:avLst/>
                <a:gdLst>
                  <a:gd name="connsiteX0" fmla="*/ 285750 w 803910"/>
                  <a:gd name="connsiteY0" fmla="*/ 410528 h 803909"/>
                  <a:gd name="connsiteX1" fmla="*/ 0 w 803910"/>
                  <a:gd name="connsiteY1" fmla="*/ 401955 h 803909"/>
                  <a:gd name="connsiteX2" fmla="*/ 285750 w 803910"/>
                  <a:gd name="connsiteY2" fmla="*/ 393383 h 803909"/>
                  <a:gd name="connsiteX3" fmla="*/ 393383 w 803910"/>
                  <a:gd name="connsiteY3" fmla="*/ 285750 h 803909"/>
                  <a:gd name="connsiteX4" fmla="*/ 401955 w 803910"/>
                  <a:gd name="connsiteY4" fmla="*/ 0 h 803909"/>
                  <a:gd name="connsiteX5" fmla="*/ 410528 w 803910"/>
                  <a:gd name="connsiteY5" fmla="*/ 285750 h 803909"/>
                  <a:gd name="connsiteX6" fmla="*/ 518160 w 803910"/>
                  <a:gd name="connsiteY6" fmla="*/ 393383 h 803909"/>
                  <a:gd name="connsiteX7" fmla="*/ 803910 w 803910"/>
                  <a:gd name="connsiteY7" fmla="*/ 401955 h 803909"/>
                  <a:gd name="connsiteX8" fmla="*/ 518160 w 803910"/>
                  <a:gd name="connsiteY8" fmla="*/ 410528 h 803909"/>
                  <a:gd name="connsiteX9" fmla="*/ 410528 w 803910"/>
                  <a:gd name="connsiteY9" fmla="*/ 518160 h 803909"/>
                  <a:gd name="connsiteX10" fmla="*/ 401955 w 803910"/>
                  <a:gd name="connsiteY10" fmla="*/ 803910 h 803909"/>
                  <a:gd name="connsiteX11" fmla="*/ 393383 w 803910"/>
                  <a:gd name="connsiteY11" fmla="*/ 518160 h 803909"/>
                  <a:gd name="connsiteX12" fmla="*/ 285750 w 803910"/>
                  <a:gd name="connsiteY12" fmla="*/ 410528 h 80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3910" h="803909">
                    <a:moveTo>
                      <a:pt x="285750" y="410528"/>
                    </a:moveTo>
                    <a:lnTo>
                      <a:pt x="0" y="401955"/>
                    </a:lnTo>
                    <a:lnTo>
                      <a:pt x="285750" y="393383"/>
                    </a:lnTo>
                    <a:cubicBezTo>
                      <a:pt x="357188" y="381953"/>
                      <a:pt x="381953" y="357188"/>
                      <a:pt x="393383" y="285750"/>
                    </a:cubicBezTo>
                    <a:lnTo>
                      <a:pt x="401955" y="0"/>
                    </a:lnTo>
                    <a:lnTo>
                      <a:pt x="410528" y="285750"/>
                    </a:lnTo>
                    <a:cubicBezTo>
                      <a:pt x="421958" y="357188"/>
                      <a:pt x="446723" y="381953"/>
                      <a:pt x="518160" y="393383"/>
                    </a:cubicBezTo>
                    <a:lnTo>
                      <a:pt x="803910" y="401955"/>
                    </a:lnTo>
                    <a:lnTo>
                      <a:pt x="518160" y="410528"/>
                    </a:lnTo>
                    <a:cubicBezTo>
                      <a:pt x="446723" y="421958"/>
                      <a:pt x="421958" y="446722"/>
                      <a:pt x="410528" y="518160"/>
                    </a:cubicBezTo>
                    <a:lnTo>
                      <a:pt x="401955" y="803910"/>
                    </a:lnTo>
                    <a:lnTo>
                      <a:pt x="393383" y="518160"/>
                    </a:lnTo>
                    <a:cubicBezTo>
                      <a:pt x="381953" y="447675"/>
                      <a:pt x="357188" y="422910"/>
                      <a:pt x="285750" y="41052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5" name="请勿抄袭搬运！盗版必究！微信DAJU_PPT-108">
                <a:extLst>
                  <a:ext uri="{FF2B5EF4-FFF2-40B4-BE49-F238E27FC236}">
                    <a16:creationId xmlns:a16="http://schemas.microsoft.com/office/drawing/2014/main" id="{D21E6914-FC87-4F19-B01F-B5E0338C44E9}"/>
                  </a:ext>
                </a:extLst>
              </p:cNvPr>
              <p:cNvSpPr/>
              <p:nvPr/>
            </p:nvSpPr>
            <p:spPr>
              <a:xfrm>
                <a:off x="-1481434" y="2292266"/>
                <a:ext cx="156210" cy="156210"/>
              </a:xfrm>
              <a:custGeom>
                <a:avLst/>
                <a:gdLst>
                  <a:gd name="connsiteX0" fmla="*/ 53340 w 156210"/>
                  <a:gd name="connsiteY0" fmla="*/ 57150 h 156210"/>
                  <a:gd name="connsiteX1" fmla="*/ 0 w 156210"/>
                  <a:gd name="connsiteY1" fmla="*/ 0 h 156210"/>
                  <a:gd name="connsiteX2" fmla="*/ 57150 w 156210"/>
                  <a:gd name="connsiteY2" fmla="*/ 53340 h 156210"/>
                  <a:gd name="connsiteX3" fmla="*/ 99060 w 156210"/>
                  <a:gd name="connsiteY3" fmla="*/ 53340 h 156210"/>
                  <a:gd name="connsiteX4" fmla="*/ 156210 w 156210"/>
                  <a:gd name="connsiteY4" fmla="*/ 0 h 156210"/>
                  <a:gd name="connsiteX5" fmla="*/ 102870 w 156210"/>
                  <a:gd name="connsiteY5" fmla="*/ 57150 h 156210"/>
                  <a:gd name="connsiteX6" fmla="*/ 102870 w 156210"/>
                  <a:gd name="connsiteY6" fmla="*/ 99060 h 156210"/>
                  <a:gd name="connsiteX7" fmla="*/ 156210 w 156210"/>
                  <a:gd name="connsiteY7" fmla="*/ 156210 h 156210"/>
                  <a:gd name="connsiteX8" fmla="*/ 99060 w 156210"/>
                  <a:gd name="connsiteY8" fmla="*/ 102870 h 156210"/>
                  <a:gd name="connsiteX9" fmla="*/ 57150 w 156210"/>
                  <a:gd name="connsiteY9" fmla="*/ 102870 h 156210"/>
                  <a:gd name="connsiteX10" fmla="*/ 0 w 156210"/>
                  <a:gd name="connsiteY10" fmla="*/ 156210 h 156210"/>
                  <a:gd name="connsiteX11" fmla="*/ 53340 w 156210"/>
                  <a:gd name="connsiteY11" fmla="*/ 99060 h 156210"/>
                  <a:gd name="connsiteX12" fmla="*/ 53340 w 156210"/>
                  <a:gd name="connsiteY12" fmla="*/ 57150 h 15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210" h="156210">
                    <a:moveTo>
                      <a:pt x="53340" y="57150"/>
                    </a:moveTo>
                    <a:lnTo>
                      <a:pt x="0" y="0"/>
                    </a:lnTo>
                    <a:lnTo>
                      <a:pt x="57150" y="53340"/>
                    </a:lnTo>
                    <a:cubicBezTo>
                      <a:pt x="73343" y="64770"/>
                      <a:pt x="82868" y="64770"/>
                      <a:pt x="99060" y="53340"/>
                    </a:cubicBezTo>
                    <a:lnTo>
                      <a:pt x="156210" y="0"/>
                    </a:lnTo>
                    <a:lnTo>
                      <a:pt x="102870" y="57150"/>
                    </a:lnTo>
                    <a:cubicBezTo>
                      <a:pt x="91440" y="73343"/>
                      <a:pt x="91440" y="82868"/>
                      <a:pt x="102870" y="99060"/>
                    </a:cubicBezTo>
                    <a:lnTo>
                      <a:pt x="156210" y="156210"/>
                    </a:lnTo>
                    <a:lnTo>
                      <a:pt x="99060" y="102870"/>
                    </a:lnTo>
                    <a:cubicBezTo>
                      <a:pt x="82868" y="91440"/>
                      <a:pt x="73343" y="91440"/>
                      <a:pt x="57150" y="102870"/>
                    </a:cubicBezTo>
                    <a:lnTo>
                      <a:pt x="0" y="156210"/>
                    </a:lnTo>
                    <a:lnTo>
                      <a:pt x="53340" y="99060"/>
                    </a:lnTo>
                    <a:cubicBezTo>
                      <a:pt x="64770" y="82868"/>
                      <a:pt x="64770" y="73343"/>
                      <a:pt x="53340" y="571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6" name="请勿抄袭搬运！盗版必究！微信DAJU_PPT-109">
                <a:extLst>
                  <a:ext uri="{FF2B5EF4-FFF2-40B4-BE49-F238E27FC236}">
                    <a16:creationId xmlns:a16="http://schemas.microsoft.com/office/drawing/2014/main" id="{60F6E93C-C9DD-4EB0-A695-DCC013C1EDE1}"/>
                  </a:ext>
                </a:extLst>
              </p:cNvPr>
              <p:cNvSpPr/>
              <p:nvPr/>
            </p:nvSpPr>
            <p:spPr>
              <a:xfrm>
                <a:off x="-1856719" y="2594209"/>
                <a:ext cx="247650" cy="247650"/>
              </a:xfrm>
              <a:custGeom>
                <a:avLst/>
                <a:gdLst>
                  <a:gd name="connsiteX0" fmla="*/ 84772 w 247650"/>
                  <a:gd name="connsiteY0" fmla="*/ 90488 h 247650"/>
                  <a:gd name="connsiteX1" fmla="*/ 0 w 247650"/>
                  <a:gd name="connsiteY1" fmla="*/ 0 h 247650"/>
                  <a:gd name="connsiteX2" fmla="*/ 90488 w 247650"/>
                  <a:gd name="connsiteY2" fmla="*/ 84773 h 247650"/>
                  <a:gd name="connsiteX3" fmla="*/ 157163 w 247650"/>
                  <a:gd name="connsiteY3" fmla="*/ 84773 h 247650"/>
                  <a:gd name="connsiteX4" fmla="*/ 247650 w 247650"/>
                  <a:gd name="connsiteY4" fmla="*/ 0 h 247650"/>
                  <a:gd name="connsiteX5" fmla="*/ 162878 w 247650"/>
                  <a:gd name="connsiteY5" fmla="*/ 90488 h 247650"/>
                  <a:gd name="connsiteX6" fmla="*/ 162878 w 247650"/>
                  <a:gd name="connsiteY6" fmla="*/ 157163 h 247650"/>
                  <a:gd name="connsiteX7" fmla="*/ 247650 w 247650"/>
                  <a:gd name="connsiteY7" fmla="*/ 247650 h 247650"/>
                  <a:gd name="connsiteX8" fmla="*/ 157163 w 247650"/>
                  <a:gd name="connsiteY8" fmla="*/ 162878 h 247650"/>
                  <a:gd name="connsiteX9" fmla="*/ 90488 w 247650"/>
                  <a:gd name="connsiteY9" fmla="*/ 162878 h 247650"/>
                  <a:gd name="connsiteX10" fmla="*/ 0 w 247650"/>
                  <a:gd name="connsiteY10" fmla="*/ 247650 h 247650"/>
                  <a:gd name="connsiteX11" fmla="*/ 84772 w 247650"/>
                  <a:gd name="connsiteY11" fmla="*/ 157163 h 247650"/>
                  <a:gd name="connsiteX12" fmla="*/ 84772 w 247650"/>
                  <a:gd name="connsiteY12" fmla="*/ 90488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7650" h="247650">
                    <a:moveTo>
                      <a:pt x="84772" y="90488"/>
                    </a:moveTo>
                    <a:lnTo>
                      <a:pt x="0" y="0"/>
                    </a:lnTo>
                    <a:lnTo>
                      <a:pt x="90488" y="84773"/>
                    </a:lnTo>
                    <a:cubicBezTo>
                      <a:pt x="116205" y="102870"/>
                      <a:pt x="131445" y="102870"/>
                      <a:pt x="157163" y="84773"/>
                    </a:cubicBezTo>
                    <a:lnTo>
                      <a:pt x="247650" y="0"/>
                    </a:lnTo>
                    <a:lnTo>
                      <a:pt x="162878" y="90488"/>
                    </a:lnTo>
                    <a:cubicBezTo>
                      <a:pt x="144780" y="116205"/>
                      <a:pt x="144780" y="131445"/>
                      <a:pt x="162878" y="157163"/>
                    </a:cubicBezTo>
                    <a:lnTo>
                      <a:pt x="247650" y="247650"/>
                    </a:lnTo>
                    <a:lnTo>
                      <a:pt x="157163" y="162878"/>
                    </a:lnTo>
                    <a:cubicBezTo>
                      <a:pt x="131445" y="144780"/>
                      <a:pt x="116205" y="144780"/>
                      <a:pt x="90488" y="162878"/>
                    </a:cubicBezTo>
                    <a:lnTo>
                      <a:pt x="0" y="247650"/>
                    </a:lnTo>
                    <a:lnTo>
                      <a:pt x="84772" y="157163"/>
                    </a:lnTo>
                    <a:cubicBezTo>
                      <a:pt x="102870" y="131445"/>
                      <a:pt x="102870" y="116205"/>
                      <a:pt x="84772" y="9048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7" name="请勿抄袭搬运！盗版必究！微信DAJU_PPT-110">
                <a:extLst>
                  <a:ext uri="{FF2B5EF4-FFF2-40B4-BE49-F238E27FC236}">
                    <a16:creationId xmlns:a16="http://schemas.microsoft.com/office/drawing/2014/main" id="{5C0E52D4-E707-4CFE-BDE1-D6D490BA27F4}"/>
                  </a:ext>
                </a:extLst>
              </p:cNvPr>
              <p:cNvSpPr/>
              <p:nvPr/>
            </p:nvSpPr>
            <p:spPr>
              <a:xfrm>
                <a:off x="-1464289" y="2557062"/>
                <a:ext cx="100965" cy="100965"/>
              </a:xfrm>
              <a:custGeom>
                <a:avLst/>
                <a:gdLst>
                  <a:gd name="connsiteX0" fmla="*/ 35242 w 100965"/>
                  <a:gd name="connsiteY0" fmla="*/ 37147 h 100965"/>
                  <a:gd name="connsiteX1" fmla="*/ 0 w 100965"/>
                  <a:gd name="connsiteY1" fmla="*/ 0 h 100965"/>
                  <a:gd name="connsiteX2" fmla="*/ 37147 w 100965"/>
                  <a:gd name="connsiteY2" fmla="*/ 35242 h 100965"/>
                  <a:gd name="connsiteX3" fmla="*/ 63817 w 100965"/>
                  <a:gd name="connsiteY3" fmla="*/ 35242 h 100965"/>
                  <a:gd name="connsiteX4" fmla="*/ 100965 w 100965"/>
                  <a:gd name="connsiteY4" fmla="*/ 0 h 100965"/>
                  <a:gd name="connsiteX5" fmla="*/ 65722 w 100965"/>
                  <a:gd name="connsiteY5" fmla="*/ 37147 h 100965"/>
                  <a:gd name="connsiteX6" fmla="*/ 65722 w 100965"/>
                  <a:gd name="connsiteY6" fmla="*/ 63817 h 100965"/>
                  <a:gd name="connsiteX7" fmla="*/ 100965 w 100965"/>
                  <a:gd name="connsiteY7" fmla="*/ 100965 h 100965"/>
                  <a:gd name="connsiteX8" fmla="*/ 63817 w 100965"/>
                  <a:gd name="connsiteY8" fmla="*/ 65722 h 100965"/>
                  <a:gd name="connsiteX9" fmla="*/ 37147 w 100965"/>
                  <a:gd name="connsiteY9" fmla="*/ 65722 h 100965"/>
                  <a:gd name="connsiteX10" fmla="*/ 0 w 100965"/>
                  <a:gd name="connsiteY10" fmla="*/ 100965 h 100965"/>
                  <a:gd name="connsiteX11" fmla="*/ 35242 w 100965"/>
                  <a:gd name="connsiteY11" fmla="*/ 63817 h 100965"/>
                  <a:gd name="connsiteX12" fmla="*/ 35242 w 100965"/>
                  <a:gd name="connsiteY12" fmla="*/ 37147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5" h="100965">
                    <a:moveTo>
                      <a:pt x="35242" y="37147"/>
                    </a:moveTo>
                    <a:lnTo>
                      <a:pt x="0" y="0"/>
                    </a:lnTo>
                    <a:lnTo>
                      <a:pt x="37147" y="35242"/>
                    </a:lnTo>
                    <a:cubicBezTo>
                      <a:pt x="47625" y="42863"/>
                      <a:pt x="54292" y="42863"/>
                      <a:pt x="63817" y="35242"/>
                    </a:cubicBezTo>
                    <a:lnTo>
                      <a:pt x="100965" y="0"/>
                    </a:lnTo>
                    <a:lnTo>
                      <a:pt x="65722" y="37147"/>
                    </a:lnTo>
                    <a:cubicBezTo>
                      <a:pt x="58103" y="47625"/>
                      <a:pt x="58103" y="54292"/>
                      <a:pt x="65722" y="63817"/>
                    </a:cubicBezTo>
                    <a:lnTo>
                      <a:pt x="100965" y="100965"/>
                    </a:lnTo>
                    <a:lnTo>
                      <a:pt x="63817" y="65722"/>
                    </a:lnTo>
                    <a:cubicBezTo>
                      <a:pt x="53340" y="58103"/>
                      <a:pt x="46672" y="58103"/>
                      <a:pt x="37147" y="65722"/>
                    </a:cubicBezTo>
                    <a:lnTo>
                      <a:pt x="0" y="100965"/>
                    </a:lnTo>
                    <a:lnTo>
                      <a:pt x="35242" y="63817"/>
                    </a:lnTo>
                    <a:cubicBezTo>
                      <a:pt x="42863" y="54292"/>
                      <a:pt x="42863" y="47625"/>
                      <a:pt x="35242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8" name="请勿抄袭搬运！盗版必究！微信DAJU_PPT-111">
                <a:extLst>
                  <a:ext uri="{FF2B5EF4-FFF2-40B4-BE49-F238E27FC236}">
                    <a16:creationId xmlns:a16="http://schemas.microsoft.com/office/drawing/2014/main" id="{43E5337C-8F38-4A0A-A16F-0B76307F7FD8}"/>
                  </a:ext>
                </a:extLst>
              </p:cNvPr>
              <p:cNvSpPr/>
              <p:nvPr/>
            </p:nvSpPr>
            <p:spPr>
              <a:xfrm>
                <a:off x="-1518582" y="2695174"/>
                <a:ext cx="210502" cy="210502"/>
              </a:xfrm>
              <a:custGeom>
                <a:avLst/>
                <a:gdLst>
                  <a:gd name="connsiteX0" fmla="*/ 72390 w 210502"/>
                  <a:gd name="connsiteY0" fmla="*/ 77153 h 210502"/>
                  <a:gd name="connsiteX1" fmla="*/ 0 w 210502"/>
                  <a:gd name="connsiteY1" fmla="*/ 0 h 210502"/>
                  <a:gd name="connsiteX2" fmla="*/ 77153 w 210502"/>
                  <a:gd name="connsiteY2" fmla="*/ 72390 h 210502"/>
                  <a:gd name="connsiteX3" fmla="*/ 133350 w 210502"/>
                  <a:gd name="connsiteY3" fmla="*/ 72390 h 210502"/>
                  <a:gd name="connsiteX4" fmla="*/ 210503 w 210502"/>
                  <a:gd name="connsiteY4" fmla="*/ 0 h 210502"/>
                  <a:gd name="connsiteX5" fmla="*/ 138113 w 210502"/>
                  <a:gd name="connsiteY5" fmla="*/ 77153 h 210502"/>
                  <a:gd name="connsiteX6" fmla="*/ 138113 w 210502"/>
                  <a:gd name="connsiteY6" fmla="*/ 133350 h 210502"/>
                  <a:gd name="connsiteX7" fmla="*/ 210503 w 210502"/>
                  <a:gd name="connsiteY7" fmla="*/ 210503 h 210502"/>
                  <a:gd name="connsiteX8" fmla="*/ 133350 w 210502"/>
                  <a:gd name="connsiteY8" fmla="*/ 138113 h 210502"/>
                  <a:gd name="connsiteX9" fmla="*/ 77153 w 210502"/>
                  <a:gd name="connsiteY9" fmla="*/ 138113 h 210502"/>
                  <a:gd name="connsiteX10" fmla="*/ 0 w 210502"/>
                  <a:gd name="connsiteY10" fmla="*/ 210503 h 210502"/>
                  <a:gd name="connsiteX11" fmla="*/ 72390 w 210502"/>
                  <a:gd name="connsiteY11" fmla="*/ 133350 h 210502"/>
                  <a:gd name="connsiteX12" fmla="*/ 72390 w 210502"/>
                  <a:gd name="connsiteY12" fmla="*/ 77153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502" h="210502">
                    <a:moveTo>
                      <a:pt x="72390" y="77153"/>
                    </a:moveTo>
                    <a:lnTo>
                      <a:pt x="0" y="0"/>
                    </a:lnTo>
                    <a:lnTo>
                      <a:pt x="77153" y="72390"/>
                    </a:lnTo>
                    <a:cubicBezTo>
                      <a:pt x="99060" y="87630"/>
                      <a:pt x="112395" y="87630"/>
                      <a:pt x="133350" y="72390"/>
                    </a:cubicBezTo>
                    <a:lnTo>
                      <a:pt x="210503" y="0"/>
                    </a:lnTo>
                    <a:lnTo>
                      <a:pt x="138113" y="77153"/>
                    </a:lnTo>
                    <a:cubicBezTo>
                      <a:pt x="122872" y="99060"/>
                      <a:pt x="122872" y="112395"/>
                      <a:pt x="138113" y="133350"/>
                    </a:cubicBezTo>
                    <a:lnTo>
                      <a:pt x="210503" y="210503"/>
                    </a:lnTo>
                    <a:lnTo>
                      <a:pt x="133350" y="138113"/>
                    </a:lnTo>
                    <a:cubicBezTo>
                      <a:pt x="111443" y="122872"/>
                      <a:pt x="98108" y="122872"/>
                      <a:pt x="77153" y="138113"/>
                    </a:cubicBezTo>
                    <a:lnTo>
                      <a:pt x="0" y="210503"/>
                    </a:lnTo>
                    <a:lnTo>
                      <a:pt x="72390" y="133350"/>
                    </a:lnTo>
                    <a:cubicBezTo>
                      <a:pt x="88583" y="111442"/>
                      <a:pt x="88583" y="99060"/>
                      <a:pt x="72390" y="7715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9" name="请勿抄袭搬运！盗版必究！微信DAJU_PPT-112">
                <a:extLst>
                  <a:ext uri="{FF2B5EF4-FFF2-40B4-BE49-F238E27FC236}">
                    <a16:creationId xmlns:a16="http://schemas.microsoft.com/office/drawing/2014/main" id="{3FD654FE-F7A0-4E2D-A6CF-6206132DB5FF}"/>
                  </a:ext>
                </a:extLst>
              </p:cNvPr>
              <p:cNvSpPr/>
              <p:nvPr/>
            </p:nvSpPr>
            <p:spPr>
              <a:xfrm>
                <a:off x="-1702414" y="2218924"/>
                <a:ext cx="163829" cy="163829"/>
              </a:xfrm>
              <a:custGeom>
                <a:avLst/>
                <a:gdLst>
                  <a:gd name="connsiteX0" fmla="*/ 57150 w 163829"/>
                  <a:gd name="connsiteY0" fmla="*/ 60008 h 163829"/>
                  <a:gd name="connsiteX1" fmla="*/ 0 w 163829"/>
                  <a:gd name="connsiteY1" fmla="*/ 0 h 163829"/>
                  <a:gd name="connsiteX2" fmla="*/ 60007 w 163829"/>
                  <a:gd name="connsiteY2" fmla="*/ 57150 h 163829"/>
                  <a:gd name="connsiteX3" fmla="*/ 103822 w 163829"/>
                  <a:gd name="connsiteY3" fmla="*/ 57150 h 163829"/>
                  <a:gd name="connsiteX4" fmla="*/ 163830 w 163829"/>
                  <a:gd name="connsiteY4" fmla="*/ 0 h 163829"/>
                  <a:gd name="connsiteX5" fmla="*/ 106680 w 163829"/>
                  <a:gd name="connsiteY5" fmla="*/ 60008 h 163829"/>
                  <a:gd name="connsiteX6" fmla="*/ 106680 w 163829"/>
                  <a:gd name="connsiteY6" fmla="*/ 103823 h 163829"/>
                  <a:gd name="connsiteX7" fmla="*/ 163830 w 163829"/>
                  <a:gd name="connsiteY7" fmla="*/ 163830 h 163829"/>
                  <a:gd name="connsiteX8" fmla="*/ 103822 w 163829"/>
                  <a:gd name="connsiteY8" fmla="*/ 106680 h 163829"/>
                  <a:gd name="connsiteX9" fmla="*/ 60007 w 163829"/>
                  <a:gd name="connsiteY9" fmla="*/ 106680 h 163829"/>
                  <a:gd name="connsiteX10" fmla="*/ 0 w 163829"/>
                  <a:gd name="connsiteY10" fmla="*/ 163830 h 163829"/>
                  <a:gd name="connsiteX11" fmla="*/ 57150 w 163829"/>
                  <a:gd name="connsiteY11" fmla="*/ 103823 h 163829"/>
                  <a:gd name="connsiteX12" fmla="*/ 57150 w 163829"/>
                  <a:gd name="connsiteY12" fmla="*/ 60008 h 163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29" h="163829">
                    <a:moveTo>
                      <a:pt x="57150" y="60008"/>
                    </a:moveTo>
                    <a:lnTo>
                      <a:pt x="0" y="0"/>
                    </a:lnTo>
                    <a:lnTo>
                      <a:pt x="60007" y="57150"/>
                    </a:lnTo>
                    <a:cubicBezTo>
                      <a:pt x="77153" y="69533"/>
                      <a:pt x="87630" y="69533"/>
                      <a:pt x="103822" y="57150"/>
                    </a:cubicBezTo>
                    <a:lnTo>
                      <a:pt x="163830" y="0"/>
                    </a:lnTo>
                    <a:lnTo>
                      <a:pt x="106680" y="60008"/>
                    </a:lnTo>
                    <a:cubicBezTo>
                      <a:pt x="94297" y="77152"/>
                      <a:pt x="94297" y="87630"/>
                      <a:pt x="106680" y="103823"/>
                    </a:cubicBezTo>
                    <a:lnTo>
                      <a:pt x="163830" y="163830"/>
                    </a:lnTo>
                    <a:lnTo>
                      <a:pt x="103822" y="106680"/>
                    </a:lnTo>
                    <a:cubicBezTo>
                      <a:pt x="86678" y="94298"/>
                      <a:pt x="76200" y="94298"/>
                      <a:pt x="60007" y="106680"/>
                    </a:cubicBezTo>
                    <a:lnTo>
                      <a:pt x="0" y="163830"/>
                    </a:lnTo>
                    <a:lnTo>
                      <a:pt x="57150" y="103823"/>
                    </a:lnTo>
                    <a:cubicBezTo>
                      <a:pt x="69532" y="87630"/>
                      <a:pt x="69532" y="77152"/>
                      <a:pt x="57150" y="6000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0" name="图形 2">
              <a:extLst>
                <a:ext uri="{FF2B5EF4-FFF2-40B4-BE49-F238E27FC236}">
                  <a16:creationId xmlns:a16="http://schemas.microsoft.com/office/drawing/2014/main" id="{509DD23A-BC91-4499-BB2A-77024D146E3D}"/>
                </a:ext>
              </a:extLst>
            </p:cNvPr>
            <p:cNvGrpSpPr/>
            <p:nvPr/>
          </p:nvGrpSpPr>
          <p:grpSpPr>
            <a:xfrm>
              <a:off x="8885672" y="2289405"/>
              <a:ext cx="561975" cy="604837"/>
              <a:chOff x="-1829097" y="3305727"/>
              <a:chExt cx="561975" cy="604837"/>
            </a:xfrm>
            <a:solidFill>
              <a:srgbClr val="F8CA42"/>
            </a:solidFill>
          </p:grpSpPr>
          <p:sp>
            <p:nvSpPr>
              <p:cNvPr id="1117" name="请勿抄袭搬运！盗版必究！微信DAJU_PPT-113">
                <a:extLst>
                  <a:ext uri="{FF2B5EF4-FFF2-40B4-BE49-F238E27FC236}">
                    <a16:creationId xmlns:a16="http://schemas.microsoft.com/office/drawing/2014/main" id="{56B41577-5979-433A-8DF9-0592CAACEF0D}"/>
                  </a:ext>
                </a:extLst>
              </p:cNvPr>
              <p:cNvSpPr/>
              <p:nvPr/>
            </p:nvSpPr>
            <p:spPr>
              <a:xfrm>
                <a:off x="-1814809" y="3342874"/>
                <a:ext cx="521970" cy="521969"/>
              </a:xfrm>
              <a:custGeom>
                <a:avLst/>
                <a:gdLst>
                  <a:gd name="connsiteX0" fmla="*/ 260985 w 521970"/>
                  <a:gd name="connsiteY0" fmla="*/ 521970 h 521969"/>
                  <a:gd name="connsiteX1" fmla="*/ 0 w 521970"/>
                  <a:gd name="connsiteY1" fmla="*/ 260985 h 521969"/>
                  <a:gd name="connsiteX2" fmla="*/ 260985 w 521970"/>
                  <a:gd name="connsiteY2" fmla="*/ 0 h 521969"/>
                  <a:gd name="connsiteX3" fmla="*/ 521970 w 521970"/>
                  <a:gd name="connsiteY3" fmla="*/ 260985 h 521969"/>
                  <a:gd name="connsiteX4" fmla="*/ 260985 w 521970"/>
                  <a:gd name="connsiteY4" fmla="*/ 521970 h 52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970" h="521969">
                    <a:moveTo>
                      <a:pt x="260985" y="521970"/>
                    </a:moveTo>
                    <a:cubicBezTo>
                      <a:pt x="175260" y="291465"/>
                      <a:pt x="230505" y="346710"/>
                      <a:pt x="0" y="260985"/>
                    </a:cubicBezTo>
                    <a:cubicBezTo>
                      <a:pt x="230505" y="175260"/>
                      <a:pt x="175260" y="230505"/>
                      <a:pt x="260985" y="0"/>
                    </a:cubicBezTo>
                    <a:cubicBezTo>
                      <a:pt x="346710" y="230505"/>
                      <a:pt x="291465" y="175260"/>
                      <a:pt x="521970" y="260985"/>
                    </a:cubicBezTo>
                    <a:cubicBezTo>
                      <a:pt x="291465" y="345757"/>
                      <a:pt x="346710" y="290513"/>
                      <a:pt x="260985" y="5219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8" name="请勿抄袭搬运！盗版必究！微信DAJU_PPT-114">
                <a:extLst>
                  <a:ext uri="{FF2B5EF4-FFF2-40B4-BE49-F238E27FC236}">
                    <a16:creationId xmlns:a16="http://schemas.microsoft.com/office/drawing/2014/main" id="{39ACC58A-6D63-4F61-8D7F-8198E26FE748}"/>
                  </a:ext>
                </a:extLst>
              </p:cNvPr>
              <p:cNvSpPr/>
              <p:nvPr/>
            </p:nvSpPr>
            <p:spPr>
              <a:xfrm>
                <a:off x="-1529059" y="3714349"/>
                <a:ext cx="196215" cy="196215"/>
              </a:xfrm>
              <a:custGeom>
                <a:avLst/>
                <a:gdLst>
                  <a:gd name="connsiteX0" fmla="*/ 98108 w 196215"/>
                  <a:gd name="connsiteY0" fmla="*/ 196215 h 196215"/>
                  <a:gd name="connsiteX1" fmla="*/ 90488 w 196215"/>
                  <a:gd name="connsiteY1" fmla="*/ 120968 h 196215"/>
                  <a:gd name="connsiteX2" fmla="*/ 86678 w 196215"/>
                  <a:gd name="connsiteY2" fmla="*/ 109538 h 196215"/>
                  <a:gd name="connsiteX3" fmla="*/ 75248 w 196215"/>
                  <a:gd name="connsiteY3" fmla="*/ 105728 h 196215"/>
                  <a:gd name="connsiteX4" fmla="*/ 0 w 196215"/>
                  <a:gd name="connsiteY4" fmla="*/ 98107 h 196215"/>
                  <a:gd name="connsiteX5" fmla="*/ 75248 w 196215"/>
                  <a:gd name="connsiteY5" fmla="*/ 90488 h 196215"/>
                  <a:gd name="connsiteX6" fmla="*/ 86678 w 196215"/>
                  <a:gd name="connsiteY6" fmla="*/ 86678 h 196215"/>
                  <a:gd name="connsiteX7" fmla="*/ 90488 w 196215"/>
                  <a:gd name="connsiteY7" fmla="*/ 75247 h 196215"/>
                  <a:gd name="connsiteX8" fmla="*/ 98108 w 196215"/>
                  <a:gd name="connsiteY8" fmla="*/ 0 h 196215"/>
                  <a:gd name="connsiteX9" fmla="*/ 105728 w 196215"/>
                  <a:gd name="connsiteY9" fmla="*/ 75247 h 196215"/>
                  <a:gd name="connsiteX10" fmla="*/ 109538 w 196215"/>
                  <a:gd name="connsiteY10" fmla="*/ 86678 h 196215"/>
                  <a:gd name="connsiteX11" fmla="*/ 120968 w 196215"/>
                  <a:gd name="connsiteY11" fmla="*/ 90488 h 196215"/>
                  <a:gd name="connsiteX12" fmla="*/ 196215 w 196215"/>
                  <a:gd name="connsiteY12" fmla="*/ 98107 h 196215"/>
                  <a:gd name="connsiteX13" fmla="*/ 120968 w 196215"/>
                  <a:gd name="connsiteY13" fmla="*/ 105728 h 196215"/>
                  <a:gd name="connsiteX14" fmla="*/ 109538 w 196215"/>
                  <a:gd name="connsiteY14" fmla="*/ 109538 h 196215"/>
                  <a:gd name="connsiteX15" fmla="*/ 105728 w 196215"/>
                  <a:gd name="connsiteY15" fmla="*/ 120968 h 196215"/>
                  <a:gd name="connsiteX16" fmla="*/ 98108 w 196215"/>
                  <a:gd name="connsiteY16" fmla="*/ 196215 h 19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6215" h="196215">
                    <a:moveTo>
                      <a:pt x="98108" y="196215"/>
                    </a:moveTo>
                    <a:cubicBezTo>
                      <a:pt x="92393" y="139065"/>
                      <a:pt x="91440" y="128588"/>
                      <a:pt x="90488" y="120968"/>
                    </a:cubicBezTo>
                    <a:cubicBezTo>
                      <a:pt x="89535" y="114300"/>
                      <a:pt x="87630" y="110490"/>
                      <a:pt x="86678" y="109538"/>
                    </a:cubicBezTo>
                    <a:cubicBezTo>
                      <a:pt x="85725" y="108585"/>
                      <a:pt x="80963" y="106680"/>
                      <a:pt x="75248" y="105728"/>
                    </a:cubicBezTo>
                    <a:cubicBezTo>
                      <a:pt x="66675" y="104775"/>
                      <a:pt x="57150" y="102870"/>
                      <a:pt x="0" y="98107"/>
                    </a:cubicBezTo>
                    <a:cubicBezTo>
                      <a:pt x="57150" y="92393"/>
                      <a:pt x="67628" y="91440"/>
                      <a:pt x="75248" y="90488"/>
                    </a:cubicBezTo>
                    <a:cubicBezTo>
                      <a:pt x="81915" y="89535"/>
                      <a:pt x="85725" y="87630"/>
                      <a:pt x="86678" y="86678"/>
                    </a:cubicBezTo>
                    <a:cubicBezTo>
                      <a:pt x="87630" y="85725"/>
                      <a:pt x="89535" y="80963"/>
                      <a:pt x="90488" y="75247"/>
                    </a:cubicBezTo>
                    <a:cubicBezTo>
                      <a:pt x="91440" y="66675"/>
                      <a:pt x="93345" y="57150"/>
                      <a:pt x="98108" y="0"/>
                    </a:cubicBezTo>
                    <a:cubicBezTo>
                      <a:pt x="103823" y="57150"/>
                      <a:pt x="104775" y="67628"/>
                      <a:pt x="105728" y="75247"/>
                    </a:cubicBezTo>
                    <a:cubicBezTo>
                      <a:pt x="106680" y="81915"/>
                      <a:pt x="108585" y="85725"/>
                      <a:pt x="109538" y="86678"/>
                    </a:cubicBezTo>
                    <a:cubicBezTo>
                      <a:pt x="110490" y="87630"/>
                      <a:pt x="115253" y="89535"/>
                      <a:pt x="120968" y="90488"/>
                    </a:cubicBezTo>
                    <a:cubicBezTo>
                      <a:pt x="129540" y="91440"/>
                      <a:pt x="139065" y="93345"/>
                      <a:pt x="196215" y="98107"/>
                    </a:cubicBezTo>
                    <a:cubicBezTo>
                      <a:pt x="139065" y="103822"/>
                      <a:pt x="128588" y="104775"/>
                      <a:pt x="120968" y="105728"/>
                    </a:cubicBezTo>
                    <a:cubicBezTo>
                      <a:pt x="114300" y="106680"/>
                      <a:pt x="110490" y="108585"/>
                      <a:pt x="109538" y="109538"/>
                    </a:cubicBezTo>
                    <a:cubicBezTo>
                      <a:pt x="108585" y="110490"/>
                      <a:pt x="106680" y="115253"/>
                      <a:pt x="105728" y="120968"/>
                    </a:cubicBezTo>
                    <a:cubicBezTo>
                      <a:pt x="103823" y="128588"/>
                      <a:pt x="102870" y="139065"/>
                      <a:pt x="98108" y="1962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9" name="请勿抄袭搬运！盗版必究！微信DAJU_PPT-115">
                <a:extLst>
                  <a:ext uri="{FF2B5EF4-FFF2-40B4-BE49-F238E27FC236}">
                    <a16:creationId xmlns:a16="http://schemas.microsoft.com/office/drawing/2014/main" id="{4F579E2F-E70B-4C12-B242-99B30D1CAB62}"/>
                  </a:ext>
                </a:extLst>
              </p:cNvPr>
              <p:cNvSpPr/>
              <p:nvPr/>
            </p:nvSpPr>
            <p:spPr>
              <a:xfrm>
                <a:off x="-1768136" y="3408596"/>
                <a:ext cx="104775" cy="104775"/>
              </a:xfrm>
              <a:custGeom>
                <a:avLst/>
                <a:gdLst>
                  <a:gd name="connsiteX0" fmla="*/ 52388 w 104775"/>
                  <a:gd name="connsiteY0" fmla="*/ 104775 h 104775"/>
                  <a:gd name="connsiteX1" fmla="*/ 48577 w 104775"/>
                  <a:gd name="connsiteY1" fmla="*/ 64770 h 104775"/>
                  <a:gd name="connsiteX2" fmla="*/ 46672 w 104775"/>
                  <a:gd name="connsiteY2" fmla="*/ 58103 h 104775"/>
                  <a:gd name="connsiteX3" fmla="*/ 40005 w 104775"/>
                  <a:gd name="connsiteY3" fmla="*/ 56198 h 104775"/>
                  <a:gd name="connsiteX4" fmla="*/ 0 w 104775"/>
                  <a:gd name="connsiteY4" fmla="*/ 52388 h 104775"/>
                  <a:gd name="connsiteX5" fmla="*/ 40005 w 104775"/>
                  <a:gd name="connsiteY5" fmla="*/ 48578 h 104775"/>
                  <a:gd name="connsiteX6" fmla="*/ 46672 w 104775"/>
                  <a:gd name="connsiteY6" fmla="*/ 46673 h 104775"/>
                  <a:gd name="connsiteX7" fmla="*/ 48577 w 104775"/>
                  <a:gd name="connsiteY7" fmla="*/ 40005 h 104775"/>
                  <a:gd name="connsiteX8" fmla="*/ 52388 w 104775"/>
                  <a:gd name="connsiteY8" fmla="*/ 0 h 104775"/>
                  <a:gd name="connsiteX9" fmla="*/ 56197 w 104775"/>
                  <a:gd name="connsiteY9" fmla="*/ 40005 h 104775"/>
                  <a:gd name="connsiteX10" fmla="*/ 58102 w 104775"/>
                  <a:gd name="connsiteY10" fmla="*/ 46673 h 104775"/>
                  <a:gd name="connsiteX11" fmla="*/ 64770 w 104775"/>
                  <a:gd name="connsiteY11" fmla="*/ 48578 h 104775"/>
                  <a:gd name="connsiteX12" fmla="*/ 104775 w 104775"/>
                  <a:gd name="connsiteY12" fmla="*/ 52388 h 104775"/>
                  <a:gd name="connsiteX13" fmla="*/ 64770 w 104775"/>
                  <a:gd name="connsiteY13" fmla="*/ 56198 h 104775"/>
                  <a:gd name="connsiteX14" fmla="*/ 58102 w 104775"/>
                  <a:gd name="connsiteY14" fmla="*/ 58103 h 104775"/>
                  <a:gd name="connsiteX15" fmla="*/ 56197 w 104775"/>
                  <a:gd name="connsiteY15" fmla="*/ 64770 h 104775"/>
                  <a:gd name="connsiteX16" fmla="*/ 52388 w 104775"/>
                  <a:gd name="connsiteY1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775" h="104775">
                    <a:moveTo>
                      <a:pt x="52388" y="104775"/>
                    </a:moveTo>
                    <a:cubicBezTo>
                      <a:pt x="49530" y="74295"/>
                      <a:pt x="48577" y="68580"/>
                      <a:pt x="48577" y="64770"/>
                    </a:cubicBezTo>
                    <a:cubicBezTo>
                      <a:pt x="47625" y="60960"/>
                      <a:pt x="46672" y="59055"/>
                      <a:pt x="46672" y="58103"/>
                    </a:cubicBezTo>
                    <a:cubicBezTo>
                      <a:pt x="46672" y="57150"/>
                      <a:pt x="43815" y="56198"/>
                      <a:pt x="40005" y="56198"/>
                    </a:cubicBezTo>
                    <a:cubicBezTo>
                      <a:pt x="35242" y="55245"/>
                      <a:pt x="30480" y="55245"/>
                      <a:pt x="0" y="52388"/>
                    </a:cubicBezTo>
                    <a:cubicBezTo>
                      <a:pt x="30480" y="49530"/>
                      <a:pt x="36195" y="48578"/>
                      <a:pt x="40005" y="48578"/>
                    </a:cubicBezTo>
                    <a:cubicBezTo>
                      <a:pt x="43815" y="47625"/>
                      <a:pt x="45720" y="46673"/>
                      <a:pt x="46672" y="46673"/>
                    </a:cubicBezTo>
                    <a:cubicBezTo>
                      <a:pt x="47625" y="46673"/>
                      <a:pt x="48577" y="43815"/>
                      <a:pt x="48577" y="40005"/>
                    </a:cubicBezTo>
                    <a:cubicBezTo>
                      <a:pt x="49530" y="35243"/>
                      <a:pt x="49530" y="30480"/>
                      <a:pt x="52388" y="0"/>
                    </a:cubicBezTo>
                    <a:cubicBezTo>
                      <a:pt x="55245" y="30480"/>
                      <a:pt x="56197" y="36195"/>
                      <a:pt x="56197" y="40005"/>
                    </a:cubicBezTo>
                    <a:cubicBezTo>
                      <a:pt x="57150" y="43815"/>
                      <a:pt x="58102" y="45720"/>
                      <a:pt x="58102" y="46673"/>
                    </a:cubicBezTo>
                    <a:cubicBezTo>
                      <a:pt x="58102" y="47625"/>
                      <a:pt x="60960" y="48578"/>
                      <a:pt x="64770" y="48578"/>
                    </a:cubicBezTo>
                    <a:cubicBezTo>
                      <a:pt x="69532" y="49530"/>
                      <a:pt x="74295" y="49530"/>
                      <a:pt x="104775" y="52388"/>
                    </a:cubicBezTo>
                    <a:cubicBezTo>
                      <a:pt x="74295" y="55245"/>
                      <a:pt x="68580" y="56198"/>
                      <a:pt x="64770" y="56198"/>
                    </a:cubicBezTo>
                    <a:cubicBezTo>
                      <a:pt x="60960" y="57150"/>
                      <a:pt x="59055" y="58103"/>
                      <a:pt x="58102" y="58103"/>
                    </a:cubicBezTo>
                    <a:cubicBezTo>
                      <a:pt x="57150" y="58103"/>
                      <a:pt x="56197" y="60960"/>
                      <a:pt x="56197" y="64770"/>
                    </a:cubicBezTo>
                    <a:cubicBezTo>
                      <a:pt x="56197" y="69533"/>
                      <a:pt x="55245" y="74295"/>
                      <a:pt x="52388" y="10477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0" name="请勿抄袭搬运！盗版必究！微信DAJU_PPT-116">
                <a:extLst>
                  <a:ext uri="{FF2B5EF4-FFF2-40B4-BE49-F238E27FC236}">
                    <a16:creationId xmlns:a16="http://schemas.microsoft.com/office/drawing/2014/main" id="{58BFD9AB-283F-4B39-8735-D7BEE5EC303C}"/>
                  </a:ext>
                </a:extLst>
              </p:cNvPr>
              <p:cNvSpPr/>
              <p:nvPr/>
            </p:nvSpPr>
            <p:spPr>
              <a:xfrm>
                <a:off x="-1829097" y="3644817"/>
                <a:ext cx="160020" cy="160019"/>
              </a:xfrm>
              <a:custGeom>
                <a:avLst/>
                <a:gdLst>
                  <a:gd name="connsiteX0" fmla="*/ 80010 w 160020"/>
                  <a:gd name="connsiteY0" fmla="*/ 160020 h 160019"/>
                  <a:gd name="connsiteX1" fmla="*/ 73343 w 160020"/>
                  <a:gd name="connsiteY1" fmla="*/ 99060 h 160019"/>
                  <a:gd name="connsiteX2" fmla="*/ 70485 w 160020"/>
                  <a:gd name="connsiteY2" fmla="*/ 89535 h 160019"/>
                  <a:gd name="connsiteX3" fmla="*/ 60960 w 160020"/>
                  <a:gd name="connsiteY3" fmla="*/ 86677 h 160019"/>
                  <a:gd name="connsiteX4" fmla="*/ 0 w 160020"/>
                  <a:gd name="connsiteY4" fmla="*/ 80010 h 160019"/>
                  <a:gd name="connsiteX5" fmla="*/ 60960 w 160020"/>
                  <a:gd name="connsiteY5" fmla="*/ 73342 h 160019"/>
                  <a:gd name="connsiteX6" fmla="*/ 70485 w 160020"/>
                  <a:gd name="connsiteY6" fmla="*/ 70485 h 160019"/>
                  <a:gd name="connsiteX7" fmla="*/ 73343 w 160020"/>
                  <a:gd name="connsiteY7" fmla="*/ 60960 h 160019"/>
                  <a:gd name="connsiteX8" fmla="*/ 80010 w 160020"/>
                  <a:gd name="connsiteY8" fmla="*/ 0 h 160019"/>
                  <a:gd name="connsiteX9" fmla="*/ 86678 w 160020"/>
                  <a:gd name="connsiteY9" fmla="*/ 60960 h 160019"/>
                  <a:gd name="connsiteX10" fmla="*/ 89535 w 160020"/>
                  <a:gd name="connsiteY10" fmla="*/ 70485 h 160019"/>
                  <a:gd name="connsiteX11" fmla="*/ 99060 w 160020"/>
                  <a:gd name="connsiteY11" fmla="*/ 73342 h 160019"/>
                  <a:gd name="connsiteX12" fmla="*/ 160020 w 160020"/>
                  <a:gd name="connsiteY12" fmla="*/ 80010 h 160019"/>
                  <a:gd name="connsiteX13" fmla="*/ 99060 w 160020"/>
                  <a:gd name="connsiteY13" fmla="*/ 86677 h 160019"/>
                  <a:gd name="connsiteX14" fmla="*/ 89535 w 160020"/>
                  <a:gd name="connsiteY14" fmla="*/ 89535 h 160019"/>
                  <a:gd name="connsiteX15" fmla="*/ 86678 w 160020"/>
                  <a:gd name="connsiteY15" fmla="*/ 99060 h 160019"/>
                  <a:gd name="connsiteX16" fmla="*/ 80010 w 160020"/>
                  <a:gd name="connsiteY16" fmla="*/ 160020 h 16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0020" h="160019">
                    <a:moveTo>
                      <a:pt x="80010" y="160020"/>
                    </a:moveTo>
                    <a:cubicBezTo>
                      <a:pt x="75248" y="114300"/>
                      <a:pt x="75248" y="105727"/>
                      <a:pt x="73343" y="99060"/>
                    </a:cubicBezTo>
                    <a:cubicBezTo>
                      <a:pt x="72390" y="94297"/>
                      <a:pt x="71438" y="90488"/>
                      <a:pt x="70485" y="89535"/>
                    </a:cubicBezTo>
                    <a:cubicBezTo>
                      <a:pt x="69533" y="88582"/>
                      <a:pt x="66675" y="87630"/>
                      <a:pt x="60960" y="86677"/>
                    </a:cubicBezTo>
                    <a:cubicBezTo>
                      <a:pt x="54293" y="85725"/>
                      <a:pt x="45720" y="84772"/>
                      <a:pt x="0" y="80010"/>
                    </a:cubicBezTo>
                    <a:cubicBezTo>
                      <a:pt x="45720" y="75247"/>
                      <a:pt x="54293" y="75247"/>
                      <a:pt x="60960" y="73342"/>
                    </a:cubicBezTo>
                    <a:cubicBezTo>
                      <a:pt x="65723" y="72390"/>
                      <a:pt x="69533" y="71438"/>
                      <a:pt x="70485" y="70485"/>
                    </a:cubicBezTo>
                    <a:cubicBezTo>
                      <a:pt x="71438" y="69532"/>
                      <a:pt x="72390" y="66675"/>
                      <a:pt x="73343" y="60960"/>
                    </a:cubicBezTo>
                    <a:cubicBezTo>
                      <a:pt x="74295" y="54292"/>
                      <a:pt x="75248" y="45720"/>
                      <a:pt x="80010" y="0"/>
                    </a:cubicBezTo>
                    <a:cubicBezTo>
                      <a:pt x="84773" y="45720"/>
                      <a:pt x="84773" y="54292"/>
                      <a:pt x="86678" y="60960"/>
                    </a:cubicBezTo>
                    <a:cubicBezTo>
                      <a:pt x="87630" y="65722"/>
                      <a:pt x="88583" y="69532"/>
                      <a:pt x="89535" y="70485"/>
                    </a:cubicBezTo>
                    <a:cubicBezTo>
                      <a:pt x="90488" y="71438"/>
                      <a:pt x="93345" y="72390"/>
                      <a:pt x="99060" y="73342"/>
                    </a:cubicBezTo>
                    <a:cubicBezTo>
                      <a:pt x="105728" y="74295"/>
                      <a:pt x="114300" y="75247"/>
                      <a:pt x="160020" y="80010"/>
                    </a:cubicBezTo>
                    <a:cubicBezTo>
                      <a:pt x="114300" y="84772"/>
                      <a:pt x="105728" y="84772"/>
                      <a:pt x="99060" y="86677"/>
                    </a:cubicBezTo>
                    <a:cubicBezTo>
                      <a:pt x="94298" y="87630"/>
                      <a:pt x="90488" y="88582"/>
                      <a:pt x="89535" y="89535"/>
                    </a:cubicBezTo>
                    <a:cubicBezTo>
                      <a:pt x="88583" y="90488"/>
                      <a:pt x="87630" y="93345"/>
                      <a:pt x="86678" y="99060"/>
                    </a:cubicBezTo>
                    <a:cubicBezTo>
                      <a:pt x="84773" y="106680"/>
                      <a:pt x="84773" y="114300"/>
                      <a:pt x="80010" y="1600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1" name="请勿抄袭搬运！盗版必究！微信DAJU_PPT-117">
                <a:extLst>
                  <a:ext uri="{FF2B5EF4-FFF2-40B4-BE49-F238E27FC236}">
                    <a16:creationId xmlns:a16="http://schemas.microsoft.com/office/drawing/2014/main" id="{833EE409-0D1E-47ED-96AC-92D1D6775518}"/>
                  </a:ext>
                </a:extLst>
              </p:cNvPr>
              <p:cNvSpPr/>
              <p:nvPr/>
            </p:nvSpPr>
            <p:spPr>
              <a:xfrm>
                <a:off x="-1695747" y="3784834"/>
                <a:ext cx="80010" cy="80009"/>
              </a:xfrm>
              <a:custGeom>
                <a:avLst/>
                <a:gdLst>
                  <a:gd name="connsiteX0" fmla="*/ 40005 w 80010"/>
                  <a:gd name="connsiteY0" fmla="*/ 80010 h 80009"/>
                  <a:gd name="connsiteX1" fmla="*/ 37148 w 80010"/>
                  <a:gd name="connsiteY1" fmla="*/ 49530 h 80009"/>
                  <a:gd name="connsiteX2" fmla="*/ 35243 w 80010"/>
                  <a:gd name="connsiteY2" fmla="*/ 44768 h 80009"/>
                  <a:gd name="connsiteX3" fmla="*/ 30480 w 80010"/>
                  <a:gd name="connsiteY3" fmla="*/ 42863 h 80009"/>
                  <a:gd name="connsiteX4" fmla="*/ 0 w 80010"/>
                  <a:gd name="connsiteY4" fmla="*/ 40005 h 80009"/>
                  <a:gd name="connsiteX5" fmla="*/ 30480 w 80010"/>
                  <a:gd name="connsiteY5" fmla="*/ 37147 h 80009"/>
                  <a:gd name="connsiteX6" fmla="*/ 35243 w 80010"/>
                  <a:gd name="connsiteY6" fmla="*/ 35243 h 80009"/>
                  <a:gd name="connsiteX7" fmla="*/ 37148 w 80010"/>
                  <a:gd name="connsiteY7" fmla="*/ 30480 h 80009"/>
                  <a:gd name="connsiteX8" fmla="*/ 40005 w 80010"/>
                  <a:gd name="connsiteY8" fmla="*/ 0 h 80009"/>
                  <a:gd name="connsiteX9" fmla="*/ 42863 w 80010"/>
                  <a:gd name="connsiteY9" fmla="*/ 30480 h 80009"/>
                  <a:gd name="connsiteX10" fmla="*/ 44768 w 80010"/>
                  <a:gd name="connsiteY10" fmla="*/ 35243 h 80009"/>
                  <a:gd name="connsiteX11" fmla="*/ 49530 w 80010"/>
                  <a:gd name="connsiteY11" fmla="*/ 37147 h 80009"/>
                  <a:gd name="connsiteX12" fmla="*/ 80010 w 80010"/>
                  <a:gd name="connsiteY12" fmla="*/ 40005 h 80009"/>
                  <a:gd name="connsiteX13" fmla="*/ 49530 w 80010"/>
                  <a:gd name="connsiteY13" fmla="*/ 42863 h 80009"/>
                  <a:gd name="connsiteX14" fmla="*/ 44768 w 80010"/>
                  <a:gd name="connsiteY14" fmla="*/ 44768 h 80009"/>
                  <a:gd name="connsiteX15" fmla="*/ 42863 w 80010"/>
                  <a:gd name="connsiteY15" fmla="*/ 49530 h 80009"/>
                  <a:gd name="connsiteX16" fmla="*/ 40005 w 80010"/>
                  <a:gd name="connsiteY16" fmla="*/ 80010 h 8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010" h="80009">
                    <a:moveTo>
                      <a:pt x="40005" y="80010"/>
                    </a:moveTo>
                    <a:cubicBezTo>
                      <a:pt x="38100" y="57150"/>
                      <a:pt x="37148" y="53340"/>
                      <a:pt x="37148" y="49530"/>
                    </a:cubicBezTo>
                    <a:cubicBezTo>
                      <a:pt x="37148" y="46672"/>
                      <a:pt x="36195" y="44768"/>
                      <a:pt x="35243" y="44768"/>
                    </a:cubicBezTo>
                    <a:cubicBezTo>
                      <a:pt x="35243" y="43815"/>
                      <a:pt x="33338" y="43815"/>
                      <a:pt x="30480" y="42863"/>
                    </a:cubicBezTo>
                    <a:cubicBezTo>
                      <a:pt x="27623" y="41910"/>
                      <a:pt x="22860" y="41910"/>
                      <a:pt x="0" y="40005"/>
                    </a:cubicBezTo>
                    <a:cubicBezTo>
                      <a:pt x="22860" y="38100"/>
                      <a:pt x="26670" y="37147"/>
                      <a:pt x="30480" y="37147"/>
                    </a:cubicBezTo>
                    <a:cubicBezTo>
                      <a:pt x="33338" y="37147"/>
                      <a:pt x="35243" y="36195"/>
                      <a:pt x="35243" y="35243"/>
                    </a:cubicBezTo>
                    <a:cubicBezTo>
                      <a:pt x="36195" y="35243"/>
                      <a:pt x="36195" y="33338"/>
                      <a:pt x="37148" y="30480"/>
                    </a:cubicBezTo>
                    <a:cubicBezTo>
                      <a:pt x="38100" y="27622"/>
                      <a:pt x="38100" y="22860"/>
                      <a:pt x="40005" y="0"/>
                    </a:cubicBezTo>
                    <a:cubicBezTo>
                      <a:pt x="41910" y="22860"/>
                      <a:pt x="42863" y="26670"/>
                      <a:pt x="42863" y="30480"/>
                    </a:cubicBezTo>
                    <a:cubicBezTo>
                      <a:pt x="42863" y="33338"/>
                      <a:pt x="43815" y="35243"/>
                      <a:pt x="44768" y="35243"/>
                    </a:cubicBezTo>
                    <a:cubicBezTo>
                      <a:pt x="44768" y="36195"/>
                      <a:pt x="46673" y="36195"/>
                      <a:pt x="49530" y="37147"/>
                    </a:cubicBezTo>
                    <a:cubicBezTo>
                      <a:pt x="52388" y="38100"/>
                      <a:pt x="57150" y="38100"/>
                      <a:pt x="80010" y="40005"/>
                    </a:cubicBezTo>
                    <a:cubicBezTo>
                      <a:pt x="57150" y="41910"/>
                      <a:pt x="53340" y="42863"/>
                      <a:pt x="49530" y="42863"/>
                    </a:cubicBezTo>
                    <a:cubicBezTo>
                      <a:pt x="46673" y="42863"/>
                      <a:pt x="44768" y="43815"/>
                      <a:pt x="44768" y="44768"/>
                    </a:cubicBezTo>
                    <a:cubicBezTo>
                      <a:pt x="43815" y="44768"/>
                      <a:pt x="43815" y="46672"/>
                      <a:pt x="42863" y="49530"/>
                    </a:cubicBezTo>
                    <a:cubicBezTo>
                      <a:pt x="41910" y="52388"/>
                      <a:pt x="41910" y="57150"/>
                      <a:pt x="40005" y="800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2" name="请勿抄袭搬运！盗版必究！微信DAJU_PPT-118">
                <a:extLst>
                  <a:ext uri="{FF2B5EF4-FFF2-40B4-BE49-F238E27FC236}">
                    <a16:creationId xmlns:a16="http://schemas.microsoft.com/office/drawing/2014/main" id="{164337DD-EEBE-4379-9F45-C356B53E55BD}"/>
                  </a:ext>
                </a:extLst>
              </p:cNvPr>
              <p:cNvSpPr/>
              <p:nvPr/>
            </p:nvSpPr>
            <p:spPr>
              <a:xfrm>
                <a:off x="-1405234" y="3671487"/>
                <a:ext cx="80010" cy="80009"/>
              </a:xfrm>
              <a:custGeom>
                <a:avLst/>
                <a:gdLst>
                  <a:gd name="connsiteX0" fmla="*/ 40005 w 80010"/>
                  <a:gd name="connsiteY0" fmla="*/ 80010 h 80009"/>
                  <a:gd name="connsiteX1" fmla="*/ 37148 w 80010"/>
                  <a:gd name="connsiteY1" fmla="*/ 49530 h 80009"/>
                  <a:gd name="connsiteX2" fmla="*/ 35243 w 80010"/>
                  <a:gd name="connsiteY2" fmla="*/ 44768 h 80009"/>
                  <a:gd name="connsiteX3" fmla="*/ 30480 w 80010"/>
                  <a:gd name="connsiteY3" fmla="*/ 42863 h 80009"/>
                  <a:gd name="connsiteX4" fmla="*/ 0 w 80010"/>
                  <a:gd name="connsiteY4" fmla="*/ 40005 h 80009"/>
                  <a:gd name="connsiteX5" fmla="*/ 30480 w 80010"/>
                  <a:gd name="connsiteY5" fmla="*/ 37147 h 80009"/>
                  <a:gd name="connsiteX6" fmla="*/ 35243 w 80010"/>
                  <a:gd name="connsiteY6" fmla="*/ 35243 h 80009"/>
                  <a:gd name="connsiteX7" fmla="*/ 37148 w 80010"/>
                  <a:gd name="connsiteY7" fmla="*/ 30480 h 80009"/>
                  <a:gd name="connsiteX8" fmla="*/ 40005 w 80010"/>
                  <a:gd name="connsiteY8" fmla="*/ 0 h 80009"/>
                  <a:gd name="connsiteX9" fmla="*/ 42863 w 80010"/>
                  <a:gd name="connsiteY9" fmla="*/ 30480 h 80009"/>
                  <a:gd name="connsiteX10" fmla="*/ 44768 w 80010"/>
                  <a:gd name="connsiteY10" fmla="*/ 35243 h 80009"/>
                  <a:gd name="connsiteX11" fmla="*/ 49530 w 80010"/>
                  <a:gd name="connsiteY11" fmla="*/ 37147 h 80009"/>
                  <a:gd name="connsiteX12" fmla="*/ 80010 w 80010"/>
                  <a:gd name="connsiteY12" fmla="*/ 40005 h 80009"/>
                  <a:gd name="connsiteX13" fmla="*/ 49530 w 80010"/>
                  <a:gd name="connsiteY13" fmla="*/ 42863 h 80009"/>
                  <a:gd name="connsiteX14" fmla="*/ 44768 w 80010"/>
                  <a:gd name="connsiteY14" fmla="*/ 44768 h 80009"/>
                  <a:gd name="connsiteX15" fmla="*/ 42863 w 80010"/>
                  <a:gd name="connsiteY15" fmla="*/ 49530 h 80009"/>
                  <a:gd name="connsiteX16" fmla="*/ 40005 w 80010"/>
                  <a:gd name="connsiteY16" fmla="*/ 80010 h 8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010" h="80009">
                    <a:moveTo>
                      <a:pt x="40005" y="80010"/>
                    </a:moveTo>
                    <a:cubicBezTo>
                      <a:pt x="38100" y="57150"/>
                      <a:pt x="37148" y="53340"/>
                      <a:pt x="37148" y="49530"/>
                    </a:cubicBezTo>
                    <a:cubicBezTo>
                      <a:pt x="37148" y="46672"/>
                      <a:pt x="36195" y="44768"/>
                      <a:pt x="35243" y="44768"/>
                    </a:cubicBezTo>
                    <a:cubicBezTo>
                      <a:pt x="35243" y="43815"/>
                      <a:pt x="33338" y="43815"/>
                      <a:pt x="30480" y="42863"/>
                    </a:cubicBezTo>
                    <a:cubicBezTo>
                      <a:pt x="27623" y="41910"/>
                      <a:pt x="22860" y="41910"/>
                      <a:pt x="0" y="40005"/>
                    </a:cubicBezTo>
                    <a:cubicBezTo>
                      <a:pt x="22860" y="38100"/>
                      <a:pt x="26670" y="37147"/>
                      <a:pt x="30480" y="37147"/>
                    </a:cubicBezTo>
                    <a:cubicBezTo>
                      <a:pt x="33338" y="37147"/>
                      <a:pt x="35243" y="36195"/>
                      <a:pt x="35243" y="35243"/>
                    </a:cubicBezTo>
                    <a:cubicBezTo>
                      <a:pt x="36195" y="35243"/>
                      <a:pt x="36195" y="33338"/>
                      <a:pt x="37148" y="30480"/>
                    </a:cubicBezTo>
                    <a:cubicBezTo>
                      <a:pt x="38100" y="27622"/>
                      <a:pt x="38100" y="22860"/>
                      <a:pt x="40005" y="0"/>
                    </a:cubicBezTo>
                    <a:cubicBezTo>
                      <a:pt x="41910" y="22860"/>
                      <a:pt x="42863" y="26670"/>
                      <a:pt x="42863" y="30480"/>
                    </a:cubicBezTo>
                    <a:cubicBezTo>
                      <a:pt x="42863" y="33338"/>
                      <a:pt x="43815" y="35243"/>
                      <a:pt x="44768" y="35243"/>
                    </a:cubicBezTo>
                    <a:cubicBezTo>
                      <a:pt x="44768" y="36195"/>
                      <a:pt x="46673" y="36195"/>
                      <a:pt x="49530" y="37147"/>
                    </a:cubicBezTo>
                    <a:cubicBezTo>
                      <a:pt x="52388" y="38100"/>
                      <a:pt x="57150" y="38100"/>
                      <a:pt x="80010" y="40005"/>
                    </a:cubicBezTo>
                    <a:cubicBezTo>
                      <a:pt x="57150" y="41910"/>
                      <a:pt x="53340" y="42863"/>
                      <a:pt x="49530" y="42863"/>
                    </a:cubicBezTo>
                    <a:cubicBezTo>
                      <a:pt x="46673" y="42863"/>
                      <a:pt x="44768" y="43815"/>
                      <a:pt x="44768" y="44768"/>
                    </a:cubicBezTo>
                    <a:cubicBezTo>
                      <a:pt x="43815" y="44768"/>
                      <a:pt x="43815" y="46672"/>
                      <a:pt x="42863" y="49530"/>
                    </a:cubicBezTo>
                    <a:cubicBezTo>
                      <a:pt x="42863" y="53340"/>
                      <a:pt x="41910" y="57150"/>
                      <a:pt x="40005" y="800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3" name="请勿抄袭搬运！盗版必究！微信DAJU_PPT-119">
                <a:extLst>
                  <a:ext uri="{FF2B5EF4-FFF2-40B4-BE49-F238E27FC236}">
                    <a16:creationId xmlns:a16="http://schemas.microsoft.com/office/drawing/2014/main" id="{E0B551B2-D587-4CDC-BB84-385D220E16EC}"/>
                  </a:ext>
                </a:extLst>
              </p:cNvPr>
              <p:cNvSpPr/>
              <p:nvPr/>
            </p:nvSpPr>
            <p:spPr>
              <a:xfrm>
                <a:off x="-1510961" y="3305727"/>
                <a:ext cx="243839" cy="243839"/>
              </a:xfrm>
              <a:custGeom>
                <a:avLst/>
                <a:gdLst>
                  <a:gd name="connsiteX0" fmla="*/ 86677 w 243839"/>
                  <a:gd name="connsiteY0" fmla="*/ 124777 h 243839"/>
                  <a:gd name="connsiteX1" fmla="*/ 0 w 243839"/>
                  <a:gd name="connsiteY1" fmla="*/ 121920 h 243839"/>
                  <a:gd name="connsiteX2" fmla="*/ 86677 w 243839"/>
                  <a:gd name="connsiteY2" fmla="*/ 119063 h 243839"/>
                  <a:gd name="connsiteX3" fmla="*/ 119063 w 243839"/>
                  <a:gd name="connsiteY3" fmla="*/ 86677 h 243839"/>
                  <a:gd name="connsiteX4" fmla="*/ 121920 w 243839"/>
                  <a:gd name="connsiteY4" fmla="*/ 0 h 243839"/>
                  <a:gd name="connsiteX5" fmla="*/ 124777 w 243839"/>
                  <a:gd name="connsiteY5" fmla="*/ 86677 h 243839"/>
                  <a:gd name="connsiteX6" fmla="*/ 157163 w 243839"/>
                  <a:gd name="connsiteY6" fmla="*/ 119063 h 243839"/>
                  <a:gd name="connsiteX7" fmla="*/ 243840 w 243839"/>
                  <a:gd name="connsiteY7" fmla="*/ 121920 h 243839"/>
                  <a:gd name="connsiteX8" fmla="*/ 157163 w 243839"/>
                  <a:gd name="connsiteY8" fmla="*/ 124777 h 243839"/>
                  <a:gd name="connsiteX9" fmla="*/ 124777 w 243839"/>
                  <a:gd name="connsiteY9" fmla="*/ 157163 h 243839"/>
                  <a:gd name="connsiteX10" fmla="*/ 121920 w 243839"/>
                  <a:gd name="connsiteY10" fmla="*/ 243840 h 243839"/>
                  <a:gd name="connsiteX11" fmla="*/ 119063 w 243839"/>
                  <a:gd name="connsiteY11" fmla="*/ 157163 h 243839"/>
                  <a:gd name="connsiteX12" fmla="*/ 86677 w 243839"/>
                  <a:gd name="connsiteY12" fmla="*/ 124777 h 243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3839" h="243839">
                    <a:moveTo>
                      <a:pt x="86677" y="124777"/>
                    </a:moveTo>
                    <a:lnTo>
                      <a:pt x="0" y="121920"/>
                    </a:lnTo>
                    <a:lnTo>
                      <a:pt x="86677" y="119063"/>
                    </a:lnTo>
                    <a:cubicBezTo>
                      <a:pt x="108585" y="115252"/>
                      <a:pt x="116205" y="107632"/>
                      <a:pt x="119063" y="86677"/>
                    </a:cubicBezTo>
                    <a:lnTo>
                      <a:pt x="121920" y="0"/>
                    </a:lnTo>
                    <a:lnTo>
                      <a:pt x="124777" y="86677"/>
                    </a:lnTo>
                    <a:cubicBezTo>
                      <a:pt x="128588" y="108585"/>
                      <a:pt x="136207" y="116205"/>
                      <a:pt x="157163" y="119063"/>
                    </a:cubicBezTo>
                    <a:lnTo>
                      <a:pt x="243840" y="121920"/>
                    </a:lnTo>
                    <a:lnTo>
                      <a:pt x="157163" y="124777"/>
                    </a:lnTo>
                    <a:cubicBezTo>
                      <a:pt x="135255" y="128588"/>
                      <a:pt x="127635" y="136207"/>
                      <a:pt x="124777" y="157163"/>
                    </a:cubicBezTo>
                    <a:lnTo>
                      <a:pt x="121920" y="243840"/>
                    </a:lnTo>
                    <a:lnTo>
                      <a:pt x="119063" y="157163"/>
                    </a:lnTo>
                    <a:cubicBezTo>
                      <a:pt x="116205" y="136207"/>
                      <a:pt x="108585" y="128588"/>
                      <a:pt x="86677" y="1247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1" name="图形 2">
              <a:extLst>
                <a:ext uri="{FF2B5EF4-FFF2-40B4-BE49-F238E27FC236}">
                  <a16:creationId xmlns:a16="http://schemas.microsoft.com/office/drawing/2014/main" id="{536853CA-6D38-4EC6-94F9-E628AC4A6877}"/>
                </a:ext>
              </a:extLst>
            </p:cNvPr>
            <p:cNvGrpSpPr/>
            <p:nvPr/>
          </p:nvGrpSpPr>
          <p:grpSpPr>
            <a:xfrm>
              <a:off x="652264" y="2298929"/>
              <a:ext cx="629602" cy="628650"/>
              <a:chOff x="-4598967" y="1185462"/>
              <a:chExt cx="629602" cy="628650"/>
            </a:xfrm>
            <a:solidFill>
              <a:srgbClr val="F8CA42"/>
            </a:solidFill>
          </p:grpSpPr>
          <p:sp>
            <p:nvSpPr>
              <p:cNvPr id="1110" name="请勿抄袭搬运！盗版必究！微信DAJU_PPT-120">
                <a:extLst>
                  <a:ext uri="{FF2B5EF4-FFF2-40B4-BE49-F238E27FC236}">
                    <a16:creationId xmlns:a16="http://schemas.microsoft.com/office/drawing/2014/main" id="{ACE6F0AC-C8C9-4E79-A3AA-1E1205EDB534}"/>
                  </a:ext>
                </a:extLst>
              </p:cNvPr>
              <p:cNvSpPr/>
              <p:nvPr/>
            </p:nvSpPr>
            <p:spPr>
              <a:xfrm>
                <a:off x="-4598967" y="1185462"/>
                <a:ext cx="629602" cy="628650"/>
              </a:xfrm>
              <a:custGeom>
                <a:avLst/>
                <a:gdLst>
                  <a:gd name="connsiteX0" fmla="*/ 314325 w 629602"/>
                  <a:gd name="connsiteY0" fmla="*/ 628650 h 628650"/>
                  <a:gd name="connsiteX1" fmla="*/ 244793 w 629602"/>
                  <a:gd name="connsiteY1" fmla="*/ 382905 h 628650"/>
                  <a:gd name="connsiteX2" fmla="*/ 0 w 629602"/>
                  <a:gd name="connsiteY2" fmla="*/ 314325 h 628650"/>
                  <a:gd name="connsiteX3" fmla="*/ 245745 w 629602"/>
                  <a:gd name="connsiteY3" fmla="*/ 244793 h 628650"/>
                  <a:gd name="connsiteX4" fmla="*/ 314325 w 629602"/>
                  <a:gd name="connsiteY4" fmla="*/ 0 h 628650"/>
                  <a:gd name="connsiteX5" fmla="*/ 383858 w 629602"/>
                  <a:gd name="connsiteY5" fmla="*/ 245745 h 628650"/>
                  <a:gd name="connsiteX6" fmla="*/ 629603 w 629602"/>
                  <a:gd name="connsiteY6" fmla="*/ 315278 h 628650"/>
                  <a:gd name="connsiteX7" fmla="*/ 383858 w 629602"/>
                  <a:gd name="connsiteY7" fmla="*/ 384810 h 628650"/>
                  <a:gd name="connsiteX8" fmla="*/ 314325 w 629602"/>
                  <a:gd name="connsiteY8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9602" h="628650">
                    <a:moveTo>
                      <a:pt x="314325" y="628650"/>
                    </a:moveTo>
                    <a:cubicBezTo>
                      <a:pt x="276225" y="434340"/>
                      <a:pt x="262890" y="406718"/>
                      <a:pt x="244793" y="382905"/>
                    </a:cubicBezTo>
                    <a:cubicBezTo>
                      <a:pt x="221933" y="365760"/>
                      <a:pt x="194310" y="352425"/>
                      <a:pt x="0" y="314325"/>
                    </a:cubicBezTo>
                    <a:cubicBezTo>
                      <a:pt x="194310" y="276225"/>
                      <a:pt x="221933" y="262890"/>
                      <a:pt x="245745" y="244793"/>
                    </a:cubicBezTo>
                    <a:cubicBezTo>
                      <a:pt x="262890" y="221933"/>
                      <a:pt x="276225" y="194310"/>
                      <a:pt x="314325" y="0"/>
                    </a:cubicBezTo>
                    <a:cubicBezTo>
                      <a:pt x="352425" y="194310"/>
                      <a:pt x="365760" y="221933"/>
                      <a:pt x="383858" y="245745"/>
                    </a:cubicBezTo>
                    <a:cubicBezTo>
                      <a:pt x="406718" y="263843"/>
                      <a:pt x="434340" y="277178"/>
                      <a:pt x="629603" y="315278"/>
                    </a:cubicBezTo>
                    <a:cubicBezTo>
                      <a:pt x="435293" y="353378"/>
                      <a:pt x="407670" y="366713"/>
                      <a:pt x="383858" y="384810"/>
                    </a:cubicBezTo>
                    <a:cubicBezTo>
                      <a:pt x="365760" y="406718"/>
                      <a:pt x="352425" y="434340"/>
                      <a:pt x="314325" y="6286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1" name="请勿抄袭搬运！盗版必究！微信DAJU_PPT-121">
                <a:extLst>
                  <a:ext uri="{FF2B5EF4-FFF2-40B4-BE49-F238E27FC236}">
                    <a16:creationId xmlns:a16="http://schemas.microsoft.com/office/drawing/2014/main" id="{CBF3DD8A-7382-4858-AF16-6CA3FEDDCDE5}"/>
                  </a:ext>
                </a:extLst>
              </p:cNvPr>
              <p:cNvSpPr/>
              <p:nvPr/>
            </p:nvSpPr>
            <p:spPr>
              <a:xfrm>
                <a:off x="-4552294" y="1235944"/>
                <a:ext cx="171449" cy="171449"/>
              </a:xfrm>
              <a:custGeom>
                <a:avLst/>
                <a:gdLst>
                  <a:gd name="connsiteX0" fmla="*/ 112395 w 171449"/>
                  <a:gd name="connsiteY0" fmla="*/ 80010 h 171449"/>
                  <a:gd name="connsiteX1" fmla="*/ 171450 w 171449"/>
                  <a:gd name="connsiteY1" fmla="*/ 85725 h 171449"/>
                  <a:gd name="connsiteX2" fmla="*/ 112395 w 171449"/>
                  <a:gd name="connsiteY2" fmla="*/ 91440 h 171449"/>
                  <a:gd name="connsiteX3" fmla="*/ 91440 w 171449"/>
                  <a:gd name="connsiteY3" fmla="*/ 112395 h 171449"/>
                  <a:gd name="connsiteX4" fmla="*/ 85725 w 171449"/>
                  <a:gd name="connsiteY4" fmla="*/ 171450 h 171449"/>
                  <a:gd name="connsiteX5" fmla="*/ 80010 w 171449"/>
                  <a:gd name="connsiteY5" fmla="*/ 112395 h 171449"/>
                  <a:gd name="connsiteX6" fmla="*/ 59055 w 171449"/>
                  <a:gd name="connsiteY6" fmla="*/ 91440 h 171449"/>
                  <a:gd name="connsiteX7" fmla="*/ 0 w 171449"/>
                  <a:gd name="connsiteY7" fmla="*/ 85725 h 171449"/>
                  <a:gd name="connsiteX8" fmla="*/ 59055 w 171449"/>
                  <a:gd name="connsiteY8" fmla="*/ 80010 h 171449"/>
                  <a:gd name="connsiteX9" fmla="*/ 80010 w 171449"/>
                  <a:gd name="connsiteY9" fmla="*/ 59055 h 171449"/>
                  <a:gd name="connsiteX10" fmla="*/ 85725 w 171449"/>
                  <a:gd name="connsiteY10" fmla="*/ 0 h 171449"/>
                  <a:gd name="connsiteX11" fmla="*/ 91440 w 171449"/>
                  <a:gd name="connsiteY11" fmla="*/ 59055 h 171449"/>
                  <a:gd name="connsiteX12" fmla="*/ 112395 w 171449"/>
                  <a:gd name="connsiteY12" fmla="*/ 80010 h 17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49" h="171449">
                    <a:moveTo>
                      <a:pt x="112395" y="80010"/>
                    </a:moveTo>
                    <a:lnTo>
                      <a:pt x="171450" y="85725"/>
                    </a:lnTo>
                    <a:lnTo>
                      <a:pt x="112395" y="91440"/>
                    </a:lnTo>
                    <a:cubicBezTo>
                      <a:pt x="101918" y="93345"/>
                      <a:pt x="93345" y="101918"/>
                      <a:pt x="91440" y="112395"/>
                    </a:cubicBezTo>
                    <a:lnTo>
                      <a:pt x="85725" y="171450"/>
                    </a:lnTo>
                    <a:lnTo>
                      <a:pt x="80010" y="112395"/>
                    </a:lnTo>
                    <a:cubicBezTo>
                      <a:pt x="78105" y="101918"/>
                      <a:pt x="69533" y="93345"/>
                      <a:pt x="59055" y="91440"/>
                    </a:cubicBezTo>
                    <a:lnTo>
                      <a:pt x="0" y="85725"/>
                    </a:lnTo>
                    <a:lnTo>
                      <a:pt x="59055" y="80010"/>
                    </a:lnTo>
                    <a:cubicBezTo>
                      <a:pt x="69533" y="78105"/>
                      <a:pt x="78105" y="69533"/>
                      <a:pt x="80010" y="59055"/>
                    </a:cubicBezTo>
                    <a:lnTo>
                      <a:pt x="85725" y="0"/>
                    </a:lnTo>
                    <a:lnTo>
                      <a:pt x="91440" y="59055"/>
                    </a:lnTo>
                    <a:cubicBezTo>
                      <a:pt x="93345" y="69533"/>
                      <a:pt x="101918" y="78105"/>
                      <a:pt x="112395" y="800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2" name="请勿抄袭搬运！盗版必究！微信DAJU_PPT-122">
                <a:extLst>
                  <a:ext uri="{FF2B5EF4-FFF2-40B4-BE49-F238E27FC236}">
                    <a16:creationId xmlns:a16="http://schemas.microsoft.com/office/drawing/2014/main" id="{89C9B735-8CCA-4032-8D9C-5381453A176E}"/>
                  </a:ext>
                </a:extLst>
              </p:cNvPr>
              <p:cNvSpPr/>
              <p:nvPr/>
            </p:nvSpPr>
            <p:spPr>
              <a:xfrm>
                <a:off x="-4178914" y="1609324"/>
                <a:ext cx="67627" cy="66675"/>
              </a:xfrm>
              <a:custGeom>
                <a:avLst/>
                <a:gdLst>
                  <a:gd name="connsiteX0" fmla="*/ 44768 w 67627"/>
                  <a:gd name="connsiteY0" fmla="*/ 31432 h 66675"/>
                  <a:gd name="connsiteX1" fmla="*/ 67628 w 67627"/>
                  <a:gd name="connsiteY1" fmla="*/ 33338 h 66675"/>
                  <a:gd name="connsiteX2" fmla="*/ 44768 w 67627"/>
                  <a:gd name="connsiteY2" fmla="*/ 35243 h 66675"/>
                  <a:gd name="connsiteX3" fmla="*/ 36195 w 67627"/>
                  <a:gd name="connsiteY3" fmla="*/ 43815 h 66675"/>
                  <a:gd name="connsiteX4" fmla="*/ 34290 w 67627"/>
                  <a:gd name="connsiteY4" fmla="*/ 66675 h 66675"/>
                  <a:gd name="connsiteX5" fmla="*/ 32385 w 67627"/>
                  <a:gd name="connsiteY5" fmla="*/ 43815 h 66675"/>
                  <a:gd name="connsiteX6" fmla="*/ 23813 w 67627"/>
                  <a:gd name="connsiteY6" fmla="*/ 35243 h 66675"/>
                  <a:gd name="connsiteX7" fmla="*/ 0 w 67627"/>
                  <a:gd name="connsiteY7" fmla="*/ 33338 h 66675"/>
                  <a:gd name="connsiteX8" fmla="*/ 22860 w 67627"/>
                  <a:gd name="connsiteY8" fmla="*/ 31432 h 66675"/>
                  <a:gd name="connsiteX9" fmla="*/ 31433 w 67627"/>
                  <a:gd name="connsiteY9" fmla="*/ 22860 h 66675"/>
                  <a:gd name="connsiteX10" fmla="*/ 33338 w 67627"/>
                  <a:gd name="connsiteY10" fmla="*/ 0 h 66675"/>
                  <a:gd name="connsiteX11" fmla="*/ 35243 w 67627"/>
                  <a:gd name="connsiteY11" fmla="*/ 22860 h 66675"/>
                  <a:gd name="connsiteX12" fmla="*/ 44768 w 67627"/>
                  <a:gd name="connsiteY12" fmla="*/ 3143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627" h="66675">
                    <a:moveTo>
                      <a:pt x="44768" y="31432"/>
                    </a:moveTo>
                    <a:lnTo>
                      <a:pt x="67628" y="33338"/>
                    </a:lnTo>
                    <a:lnTo>
                      <a:pt x="44768" y="35243"/>
                    </a:lnTo>
                    <a:cubicBezTo>
                      <a:pt x="40005" y="36195"/>
                      <a:pt x="37148" y="39052"/>
                      <a:pt x="36195" y="43815"/>
                    </a:cubicBezTo>
                    <a:lnTo>
                      <a:pt x="34290" y="66675"/>
                    </a:lnTo>
                    <a:lnTo>
                      <a:pt x="32385" y="43815"/>
                    </a:lnTo>
                    <a:cubicBezTo>
                      <a:pt x="31433" y="39052"/>
                      <a:pt x="28575" y="36195"/>
                      <a:pt x="23813" y="35243"/>
                    </a:cubicBezTo>
                    <a:lnTo>
                      <a:pt x="0" y="33338"/>
                    </a:lnTo>
                    <a:lnTo>
                      <a:pt x="22860" y="31432"/>
                    </a:lnTo>
                    <a:cubicBezTo>
                      <a:pt x="27623" y="30480"/>
                      <a:pt x="30480" y="27623"/>
                      <a:pt x="31433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7148" y="27623"/>
                      <a:pt x="40005" y="30480"/>
                      <a:pt x="44768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3" name="请勿抄袭搬运！盗版必究！微信DAJU_PPT-123">
                <a:extLst>
                  <a:ext uri="{FF2B5EF4-FFF2-40B4-BE49-F238E27FC236}">
                    <a16:creationId xmlns:a16="http://schemas.microsoft.com/office/drawing/2014/main" id="{353B3DDF-58B2-402E-B6BB-6D4278C317B1}"/>
                  </a:ext>
                </a:extLst>
              </p:cNvPr>
              <p:cNvSpPr/>
              <p:nvPr/>
            </p:nvSpPr>
            <p:spPr>
              <a:xfrm>
                <a:off x="-4415134" y="1209274"/>
                <a:ext cx="67627" cy="66675"/>
              </a:xfrm>
              <a:custGeom>
                <a:avLst/>
                <a:gdLst>
                  <a:gd name="connsiteX0" fmla="*/ 44768 w 67627"/>
                  <a:gd name="connsiteY0" fmla="*/ 31433 h 66675"/>
                  <a:gd name="connsiteX1" fmla="*/ 67628 w 67627"/>
                  <a:gd name="connsiteY1" fmla="*/ 33338 h 66675"/>
                  <a:gd name="connsiteX2" fmla="*/ 44768 w 67627"/>
                  <a:gd name="connsiteY2" fmla="*/ 35243 h 66675"/>
                  <a:gd name="connsiteX3" fmla="*/ 36195 w 67627"/>
                  <a:gd name="connsiteY3" fmla="*/ 43815 h 66675"/>
                  <a:gd name="connsiteX4" fmla="*/ 34290 w 67627"/>
                  <a:gd name="connsiteY4" fmla="*/ 66675 h 66675"/>
                  <a:gd name="connsiteX5" fmla="*/ 32385 w 67627"/>
                  <a:gd name="connsiteY5" fmla="*/ 43815 h 66675"/>
                  <a:gd name="connsiteX6" fmla="*/ 23813 w 67627"/>
                  <a:gd name="connsiteY6" fmla="*/ 35243 h 66675"/>
                  <a:gd name="connsiteX7" fmla="*/ 0 w 67627"/>
                  <a:gd name="connsiteY7" fmla="*/ 33338 h 66675"/>
                  <a:gd name="connsiteX8" fmla="*/ 22860 w 67627"/>
                  <a:gd name="connsiteY8" fmla="*/ 31433 h 66675"/>
                  <a:gd name="connsiteX9" fmla="*/ 31433 w 67627"/>
                  <a:gd name="connsiteY9" fmla="*/ 22860 h 66675"/>
                  <a:gd name="connsiteX10" fmla="*/ 33338 w 67627"/>
                  <a:gd name="connsiteY10" fmla="*/ 0 h 66675"/>
                  <a:gd name="connsiteX11" fmla="*/ 35243 w 67627"/>
                  <a:gd name="connsiteY11" fmla="*/ 22860 h 66675"/>
                  <a:gd name="connsiteX12" fmla="*/ 44768 w 67627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627" h="66675">
                    <a:moveTo>
                      <a:pt x="44768" y="31433"/>
                    </a:moveTo>
                    <a:lnTo>
                      <a:pt x="67628" y="33338"/>
                    </a:lnTo>
                    <a:lnTo>
                      <a:pt x="44768" y="35243"/>
                    </a:lnTo>
                    <a:cubicBezTo>
                      <a:pt x="40005" y="36195"/>
                      <a:pt x="37148" y="39053"/>
                      <a:pt x="36195" y="43815"/>
                    </a:cubicBezTo>
                    <a:lnTo>
                      <a:pt x="34290" y="66675"/>
                    </a:lnTo>
                    <a:lnTo>
                      <a:pt x="32385" y="43815"/>
                    </a:lnTo>
                    <a:cubicBezTo>
                      <a:pt x="31433" y="39053"/>
                      <a:pt x="28575" y="36195"/>
                      <a:pt x="23813" y="35243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7623" y="30480"/>
                      <a:pt x="30480" y="27623"/>
                      <a:pt x="31433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7148" y="26670"/>
                      <a:pt x="40958" y="30480"/>
                      <a:pt x="44768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4" name="请勿抄袭搬运！盗版必究！微信DAJU_PPT-124">
                <a:extLst>
                  <a:ext uri="{FF2B5EF4-FFF2-40B4-BE49-F238E27FC236}">
                    <a16:creationId xmlns:a16="http://schemas.microsoft.com/office/drawing/2014/main" id="{12D732B4-1590-4404-AE99-B9D32DE1CBFF}"/>
                  </a:ext>
                </a:extLst>
              </p:cNvPr>
              <p:cNvSpPr/>
              <p:nvPr/>
            </p:nvSpPr>
            <p:spPr>
              <a:xfrm>
                <a:off x="-4516099" y="1557889"/>
                <a:ext cx="184785" cy="184785"/>
              </a:xfrm>
              <a:custGeom>
                <a:avLst/>
                <a:gdLst>
                  <a:gd name="connsiteX0" fmla="*/ 144780 w 184785"/>
                  <a:gd name="connsiteY0" fmla="*/ 89535 h 184785"/>
                  <a:gd name="connsiteX1" fmla="*/ 184785 w 184785"/>
                  <a:gd name="connsiteY1" fmla="*/ 92393 h 184785"/>
                  <a:gd name="connsiteX2" fmla="*/ 144780 w 184785"/>
                  <a:gd name="connsiteY2" fmla="*/ 95250 h 184785"/>
                  <a:gd name="connsiteX3" fmla="*/ 95250 w 184785"/>
                  <a:gd name="connsiteY3" fmla="*/ 144780 h 184785"/>
                  <a:gd name="connsiteX4" fmla="*/ 92393 w 184785"/>
                  <a:gd name="connsiteY4" fmla="*/ 184785 h 184785"/>
                  <a:gd name="connsiteX5" fmla="*/ 89535 w 184785"/>
                  <a:gd name="connsiteY5" fmla="*/ 144780 h 184785"/>
                  <a:gd name="connsiteX6" fmla="*/ 40005 w 184785"/>
                  <a:gd name="connsiteY6" fmla="*/ 95250 h 184785"/>
                  <a:gd name="connsiteX7" fmla="*/ 0 w 184785"/>
                  <a:gd name="connsiteY7" fmla="*/ 92393 h 184785"/>
                  <a:gd name="connsiteX8" fmla="*/ 40005 w 184785"/>
                  <a:gd name="connsiteY8" fmla="*/ 89535 h 184785"/>
                  <a:gd name="connsiteX9" fmla="*/ 89535 w 184785"/>
                  <a:gd name="connsiteY9" fmla="*/ 40005 h 184785"/>
                  <a:gd name="connsiteX10" fmla="*/ 92393 w 184785"/>
                  <a:gd name="connsiteY10" fmla="*/ 0 h 184785"/>
                  <a:gd name="connsiteX11" fmla="*/ 95250 w 184785"/>
                  <a:gd name="connsiteY11" fmla="*/ 40005 h 184785"/>
                  <a:gd name="connsiteX12" fmla="*/ 144780 w 184785"/>
                  <a:gd name="connsiteY12" fmla="*/ 89535 h 18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4785" h="184785">
                    <a:moveTo>
                      <a:pt x="144780" y="89535"/>
                    </a:moveTo>
                    <a:lnTo>
                      <a:pt x="184785" y="92393"/>
                    </a:lnTo>
                    <a:lnTo>
                      <a:pt x="144780" y="95250"/>
                    </a:lnTo>
                    <a:cubicBezTo>
                      <a:pt x="118110" y="97155"/>
                      <a:pt x="97155" y="118110"/>
                      <a:pt x="95250" y="144780"/>
                    </a:cubicBezTo>
                    <a:lnTo>
                      <a:pt x="92393" y="184785"/>
                    </a:lnTo>
                    <a:lnTo>
                      <a:pt x="89535" y="144780"/>
                    </a:lnTo>
                    <a:cubicBezTo>
                      <a:pt x="87630" y="118110"/>
                      <a:pt x="66675" y="97155"/>
                      <a:pt x="40005" y="95250"/>
                    </a:cubicBezTo>
                    <a:lnTo>
                      <a:pt x="0" y="92393"/>
                    </a:lnTo>
                    <a:lnTo>
                      <a:pt x="40005" y="89535"/>
                    </a:lnTo>
                    <a:cubicBezTo>
                      <a:pt x="66675" y="87630"/>
                      <a:pt x="87630" y="66675"/>
                      <a:pt x="89535" y="40005"/>
                    </a:cubicBezTo>
                    <a:lnTo>
                      <a:pt x="92393" y="0"/>
                    </a:lnTo>
                    <a:lnTo>
                      <a:pt x="95250" y="40005"/>
                    </a:lnTo>
                    <a:cubicBezTo>
                      <a:pt x="97155" y="65723"/>
                      <a:pt x="118110" y="86678"/>
                      <a:pt x="144780" y="895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5" name="请勿抄袭搬运！盗版必究！微信DAJU_PPT-125">
                <a:extLst>
                  <a:ext uri="{FF2B5EF4-FFF2-40B4-BE49-F238E27FC236}">
                    <a16:creationId xmlns:a16="http://schemas.microsoft.com/office/drawing/2014/main" id="{E447B265-0D4D-42D3-8EFF-4A9F8A6EC5D7}"/>
                  </a:ext>
                </a:extLst>
              </p:cNvPr>
              <p:cNvSpPr/>
              <p:nvPr/>
            </p:nvSpPr>
            <p:spPr>
              <a:xfrm>
                <a:off x="-4266544" y="1671237"/>
                <a:ext cx="114300" cy="114300"/>
              </a:xfrm>
              <a:custGeom>
                <a:avLst/>
                <a:gdLst>
                  <a:gd name="connsiteX0" fmla="*/ 89535 w 114300"/>
                  <a:gd name="connsiteY0" fmla="*/ 55245 h 114300"/>
                  <a:gd name="connsiteX1" fmla="*/ 114300 w 114300"/>
                  <a:gd name="connsiteY1" fmla="*/ 57150 h 114300"/>
                  <a:gd name="connsiteX2" fmla="*/ 89535 w 114300"/>
                  <a:gd name="connsiteY2" fmla="*/ 59055 h 114300"/>
                  <a:gd name="connsiteX3" fmla="*/ 59055 w 114300"/>
                  <a:gd name="connsiteY3" fmla="*/ 89535 h 114300"/>
                  <a:gd name="connsiteX4" fmla="*/ 57150 w 114300"/>
                  <a:gd name="connsiteY4" fmla="*/ 114300 h 114300"/>
                  <a:gd name="connsiteX5" fmla="*/ 55245 w 114300"/>
                  <a:gd name="connsiteY5" fmla="*/ 89535 h 114300"/>
                  <a:gd name="connsiteX6" fmla="*/ 24765 w 114300"/>
                  <a:gd name="connsiteY6" fmla="*/ 59055 h 114300"/>
                  <a:gd name="connsiteX7" fmla="*/ 0 w 114300"/>
                  <a:gd name="connsiteY7" fmla="*/ 57150 h 114300"/>
                  <a:gd name="connsiteX8" fmla="*/ 24765 w 114300"/>
                  <a:gd name="connsiteY8" fmla="*/ 55245 h 114300"/>
                  <a:gd name="connsiteX9" fmla="*/ 55245 w 114300"/>
                  <a:gd name="connsiteY9" fmla="*/ 24765 h 114300"/>
                  <a:gd name="connsiteX10" fmla="*/ 57150 w 114300"/>
                  <a:gd name="connsiteY10" fmla="*/ 0 h 114300"/>
                  <a:gd name="connsiteX11" fmla="*/ 59055 w 114300"/>
                  <a:gd name="connsiteY11" fmla="*/ 24765 h 114300"/>
                  <a:gd name="connsiteX12" fmla="*/ 89535 w 114300"/>
                  <a:gd name="connsiteY12" fmla="*/ 5524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00" h="114300">
                    <a:moveTo>
                      <a:pt x="89535" y="55245"/>
                    </a:moveTo>
                    <a:lnTo>
                      <a:pt x="114300" y="57150"/>
                    </a:lnTo>
                    <a:lnTo>
                      <a:pt x="89535" y="59055"/>
                    </a:lnTo>
                    <a:cubicBezTo>
                      <a:pt x="73342" y="60007"/>
                      <a:pt x="60007" y="73343"/>
                      <a:pt x="59055" y="89535"/>
                    </a:cubicBezTo>
                    <a:lnTo>
                      <a:pt x="57150" y="114300"/>
                    </a:lnTo>
                    <a:lnTo>
                      <a:pt x="55245" y="89535"/>
                    </a:lnTo>
                    <a:cubicBezTo>
                      <a:pt x="54292" y="73343"/>
                      <a:pt x="40957" y="60007"/>
                      <a:pt x="24765" y="59055"/>
                    </a:cubicBezTo>
                    <a:lnTo>
                      <a:pt x="0" y="57150"/>
                    </a:lnTo>
                    <a:lnTo>
                      <a:pt x="24765" y="55245"/>
                    </a:lnTo>
                    <a:cubicBezTo>
                      <a:pt x="40957" y="54293"/>
                      <a:pt x="54292" y="40957"/>
                      <a:pt x="55245" y="24765"/>
                    </a:cubicBezTo>
                    <a:lnTo>
                      <a:pt x="57150" y="0"/>
                    </a:lnTo>
                    <a:lnTo>
                      <a:pt x="59055" y="24765"/>
                    </a:lnTo>
                    <a:cubicBezTo>
                      <a:pt x="60007" y="40957"/>
                      <a:pt x="73342" y="54293"/>
                      <a:pt x="89535" y="552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6" name="请勿抄袭搬运！盗版必究！微信DAJU_PPT-126">
                <a:extLst>
                  <a:ext uri="{FF2B5EF4-FFF2-40B4-BE49-F238E27FC236}">
                    <a16:creationId xmlns:a16="http://schemas.microsoft.com/office/drawing/2014/main" id="{48344E3C-966F-45F3-B7E1-4FD46B00F7E9}"/>
                  </a:ext>
                </a:extLst>
              </p:cNvPr>
              <p:cNvSpPr/>
              <p:nvPr/>
            </p:nvSpPr>
            <p:spPr>
              <a:xfrm>
                <a:off x="-4230349" y="1239754"/>
                <a:ext cx="205739" cy="205739"/>
              </a:xfrm>
              <a:custGeom>
                <a:avLst/>
                <a:gdLst>
                  <a:gd name="connsiteX0" fmla="*/ 73343 w 205739"/>
                  <a:gd name="connsiteY0" fmla="*/ 104775 h 205739"/>
                  <a:gd name="connsiteX1" fmla="*/ 0 w 205739"/>
                  <a:gd name="connsiteY1" fmla="*/ 102870 h 205739"/>
                  <a:gd name="connsiteX2" fmla="*/ 73343 w 205739"/>
                  <a:gd name="connsiteY2" fmla="*/ 100965 h 205739"/>
                  <a:gd name="connsiteX3" fmla="*/ 100965 w 205739"/>
                  <a:gd name="connsiteY3" fmla="*/ 73343 h 205739"/>
                  <a:gd name="connsiteX4" fmla="*/ 102870 w 205739"/>
                  <a:gd name="connsiteY4" fmla="*/ 0 h 205739"/>
                  <a:gd name="connsiteX5" fmla="*/ 104775 w 205739"/>
                  <a:gd name="connsiteY5" fmla="*/ 73343 h 205739"/>
                  <a:gd name="connsiteX6" fmla="*/ 132397 w 205739"/>
                  <a:gd name="connsiteY6" fmla="*/ 100965 h 205739"/>
                  <a:gd name="connsiteX7" fmla="*/ 205740 w 205739"/>
                  <a:gd name="connsiteY7" fmla="*/ 102870 h 205739"/>
                  <a:gd name="connsiteX8" fmla="*/ 132397 w 205739"/>
                  <a:gd name="connsiteY8" fmla="*/ 104775 h 205739"/>
                  <a:gd name="connsiteX9" fmla="*/ 104775 w 205739"/>
                  <a:gd name="connsiteY9" fmla="*/ 132398 h 205739"/>
                  <a:gd name="connsiteX10" fmla="*/ 102870 w 205739"/>
                  <a:gd name="connsiteY10" fmla="*/ 205740 h 205739"/>
                  <a:gd name="connsiteX11" fmla="*/ 100965 w 205739"/>
                  <a:gd name="connsiteY11" fmla="*/ 132398 h 205739"/>
                  <a:gd name="connsiteX12" fmla="*/ 73343 w 205739"/>
                  <a:gd name="connsiteY12" fmla="*/ 104775 h 20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5739" h="205739">
                    <a:moveTo>
                      <a:pt x="73343" y="104775"/>
                    </a:moveTo>
                    <a:lnTo>
                      <a:pt x="0" y="102870"/>
                    </a:lnTo>
                    <a:lnTo>
                      <a:pt x="73343" y="100965"/>
                    </a:lnTo>
                    <a:cubicBezTo>
                      <a:pt x="91440" y="98108"/>
                      <a:pt x="98107" y="91440"/>
                      <a:pt x="100965" y="73343"/>
                    </a:cubicBezTo>
                    <a:lnTo>
                      <a:pt x="102870" y="0"/>
                    </a:lnTo>
                    <a:lnTo>
                      <a:pt x="104775" y="73343"/>
                    </a:lnTo>
                    <a:cubicBezTo>
                      <a:pt x="107632" y="91440"/>
                      <a:pt x="114300" y="98108"/>
                      <a:pt x="132397" y="100965"/>
                    </a:cubicBezTo>
                    <a:lnTo>
                      <a:pt x="205740" y="102870"/>
                    </a:lnTo>
                    <a:lnTo>
                      <a:pt x="132397" y="104775"/>
                    </a:lnTo>
                    <a:cubicBezTo>
                      <a:pt x="114300" y="107633"/>
                      <a:pt x="107632" y="114300"/>
                      <a:pt x="104775" y="132398"/>
                    </a:cubicBezTo>
                    <a:lnTo>
                      <a:pt x="102870" y="205740"/>
                    </a:lnTo>
                    <a:lnTo>
                      <a:pt x="100965" y="132398"/>
                    </a:lnTo>
                    <a:cubicBezTo>
                      <a:pt x="98107" y="114300"/>
                      <a:pt x="91440" y="108585"/>
                      <a:pt x="73343" y="10477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2" name="图形 2">
              <a:extLst>
                <a:ext uri="{FF2B5EF4-FFF2-40B4-BE49-F238E27FC236}">
                  <a16:creationId xmlns:a16="http://schemas.microsoft.com/office/drawing/2014/main" id="{D4D03F77-DE5D-4726-A3FD-8736FE5B93FF}"/>
                </a:ext>
              </a:extLst>
            </p:cNvPr>
            <p:cNvGrpSpPr/>
            <p:nvPr/>
          </p:nvGrpSpPr>
          <p:grpSpPr>
            <a:xfrm>
              <a:off x="3439280" y="2289404"/>
              <a:ext cx="577215" cy="638175"/>
              <a:chOff x="-1811951" y="1175937"/>
              <a:chExt cx="577215" cy="638175"/>
            </a:xfrm>
            <a:solidFill>
              <a:srgbClr val="F8CA42"/>
            </a:solidFill>
          </p:grpSpPr>
          <p:sp>
            <p:nvSpPr>
              <p:cNvPr id="1102" name="请勿抄袭搬运！盗版必究！微信DAJU_PPT-127">
                <a:extLst>
                  <a:ext uri="{FF2B5EF4-FFF2-40B4-BE49-F238E27FC236}">
                    <a16:creationId xmlns:a16="http://schemas.microsoft.com/office/drawing/2014/main" id="{3F067551-9251-4840-9E0F-197728136D94}"/>
                  </a:ext>
                </a:extLst>
              </p:cNvPr>
              <p:cNvSpPr/>
              <p:nvPr/>
            </p:nvSpPr>
            <p:spPr>
              <a:xfrm>
                <a:off x="-1765279" y="1221657"/>
                <a:ext cx="144780" cy="144779"/>
              </a:xfrm>
              <a:custGeom>
                <a:avLst/>
                <a:gdLst>
                  <a:gd name="connsiteX0" fmla="*/ 113347 w 144780"/>
                  <a:gd name="connsiteY0" fmla="*/ 69533 h 144779"/>
                  <a:gd name="connsiteX1" fmla="*/ 144780 w 144780"/>
                  <a:gd name="connsiteY1" fmla="*/ 72390 h 144779"/>
                  <a:gd name="connsiteX2" fmla="*/ 113347 w 144780"/>
                  <a:gd name="connsiteY2" fmla="*/ 75248 h 144779"/>
                  <a:gd name="connsiteX3" fmla="*/ 75247 w 144780"/>
                  <a:gd name="connsiteY3" fmla="*/ 113348 h 144779"/>
                  <a:gd name="connsiteX4" fmla="*/ 72390 w 144780"/>
                  <a:gd name="connsiteY4" fmla="*/ 144780 h 144779"/>
                  <a:gd name="connsiteX5" fmla="*/ 69532 w 144780"/>
                  <a:gd name="connsiteY5" fmla="*/ 113348 h 144779"/>
                  <a:gd name="connsiteX6" fmla="*/ 31432 w 144780"/>
                  <a:gd name="connsiteY6" fmla="*/ 75248 h 144779"/>
                  <a:gd name="connsiteX7" fmla="*/ 0 w 144780"/>
                  <a:gd name="connsiteY7" fmla="*/ 72390 h 144779"/>
                  <a:gd name="connsiteX8" fmla="*/ 31432 w 144780"/>
                  <a:gd name="connsiteY8" fmla="*/ 69533 h 144779"/>
                  <a:gd name="connsiteX9" fmla="*/ 69532 w 144780"/>
                  <a:gd name="connsiteY9" fmla="*/ 31433 h 144779"/>
                  <a:gd name="connsiteX10" fmla="*/ 72390 w 144780"/>
                  <a:gd name="connsiteY10" fmla="*/ 0 h 144779"/>
                  <a:gd name="connsiteX11" fmla="*/ 75247 w 144780"/>
                  <a:gd name="connsiteY11" fmla="*/ 31433 h 144779"/>
                  <a:gd name="connsiteX12" fmla="*/ 113347 w 144780"/>
                  <a:gd name="connsiteY12" fmla="*/ 69533 h 14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780" h="144779">
                    <a:moveTo>
                      <a:pt x="113347" y="69533"/>
                    </a:moveTo>
                    <a:lnTo>
                      <a:pt x="144780" y="72390"/>
                    </a:lnTo>
                    <a:lnTo>
                      <a:pt x="113347" y="75248"/>
                    </a:lnTo>
                    <a:cubicBezTo>
                      <a:pt x="93345" y="77152"/>
                      <a:pt x="77153" y="93345"/>
                      <a:pt x="75247" y="113348"/>
                    </a:cubicBezTo>
                    <a:lnTo>
                      <a:pt x="72390" y="144780"/>
                    </a:lnTo>
                    <a:lnTo>
                      <a:pt x="69532" y="113348"/>
                    </a:lnTo>
                    <a:cubicBezTo>
                      <a:pt x="67628" y="93345"/>
                      <a:pt x="51435" y="77152"/>
                      <a:pt x="31432" y="75248"/>
                    </a:cubicBezTo>
                    <a:lnTo>
                      <a:pt x="0" y="72390"/>
                    </a:lnTo>
                    <a:lnTo>
                      <a:pt x="31432" y="69533"/>
                    </a:lnTo>
                    <a:cubicBezTo>
                      <a:pt x="51435" y="67627"/>
                      <a:pt x="67628" y="51435"/>
                      <a:pt x="69532" y="31433"/>
                    </a:cubicBezTo>
                    <a:lnTo>
                      <a:pt x="72390" y="0"/>
                    </a:lnTo>
                    <a:lnTo>
                      <a:pt x="75247" y="31433"/>
                    </a:lnTo>
                    <a:cubicBezTo>
                      <a:pt x="76200" y="51435"/>
                      <a:pt x="92393" y="67627"/>
                      <a:pt x="113347" y="695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3" name="请勿抄袭搬运！盗版必究！微信DAJU_PPT-128">
                <a:extLst>
                  <a:ext uri="{FF2B5EF4-FFF2-40B4-BE49-F238E27FC236}">
                    <a16:creationId xmlns:a16="http://schemas.microsoft.com/office/drawing/2014/main" id="{E7F172E3-5B44-4843-9E4F-ECCA2BA27107}"/>
                  </a:ext>
                </a:extLst>
              </p:cNvPr>
              <p:cNvSpPr/>
              <p:nvPr/>
            </p:nvSpPr>
            <p:spPr>
              <a:xfrm>
                <a:off x="-1476672" y="1668379"/>
                <a:ext cx="100965" cy="100964"/>
              </a:xfrm>
              <a:custGeom>
                <a:avLst/>
                <a:gdLst>
                  <a:gd name="connsiteX0" fmla="*/ 79058 w 100965"/>
                  <a:gd name="connsiteY0" fmla="*/ 48577 h 100964"/>
                  <a:gd name="connsiteX1" fmla="*/ 100965 w 100965"/>
                  <a:gd name="connsiteY1" fmla="*/ 50482 h 100964"/>
                  <a:gd name="connsiteX2" fmla="*/ 79058 w 100965"/>
                  <a:gd name="connsiteY2" fmla="*/ 52388 h 100964"/>
                  <a:gd name="connsiteX3" fmla="*/ 52388 w 100965"/>
                  <a:gd name="connsiteY3" fmla="*/ 79057 h 100964"/>
                  <a:gd name="connsiteX4" fmla="*/ 50483 w 100965"/>
                  <a:gd name="connsiteY4" fmla="*/ 100965 h 100964"/>
                  <a:gd name="connsiteX5" fmla="*/ 48578 w 100965"/>
                  <a:gd name="connsiteY5" fmla="*/ 79057 h 100964"/>
                  <a:gd name="connsiteX6" fmla="*/ 21908 w 100965"/>
                  <a:gd name="connsiteY6" fmla="*/ 52388 h 100964"/>
                  <a:gd name="connsiteX7" fmla="*/ 0 w 100965"/>
                  <a:gd name="connsiteY7" fmla="*/ 50482 h 100964"/>
                  <a:gd name="connsiteX8" fmla="*/ 21908 w 100965"/>
                  <a:gd name="connsiteY8" fmla="*/ 48577 h 100964"/>
                  <a:gd name="connsiteX9" fmla="*/ 48578 w 100965"/>
                  <a:gd name="connsiteY9" fmla="*/ 21907 h 100964"/>
                  <a:gd name="connsiteX10" fmla="*/ 50483 w 100965"/>
                  <a:gd name="connsiteY10" fmla="*/ 0 h 100964"/>
                  <a:gd name="connsiteX11" fmla="*/ 52388 w 100965"/>
                  <a:gd name="connsiteY11" fmla="*/ 21907 h 100964"/>
                  <a:gd name="connsiteX12" fmla="*/ 79058 w 100965"/>
                  <a:gd name="connsiteY12" fmla="*/ 48577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5" h="100964">
                    <a:moveTo>
                      <a:pt x="79058" y="48577"/>
                    </a:moveTo>
                    <a:lnTo>
                      <a:pt x="100965" y="50482"/>
                    </a:lnTo>
                    <a:lnTo>
                      <a:pt x="79058" y="52388"/>
                    </a:lnTo>
                    <a:cubicBezTo>
                      <a:pt x="64770" y="53340"/>
                      <a:pt x="53340" y="64770"/>
                      <a:pt x="52388" y="79057"/>
                    </a:cubicBezTo>
                    <a:lnTo>
                      <a:pt x="50483" y="100965"/>
                    </a:lnTo>
                    <a:lnTo>
                      <a:pt x="48578" y="79057"/>
                    </a:lnTo>
                    <a:cubicBezTo>
                      <a:pt x="47625" y="64770"/>
                      <a:pt x="36195" y="53340"/>
                      <a:pt x="21908" y="52388"/>
                    </a:cubicBezTo>
                    <a:lnTo>
                      <a:pt x="0" y="50482"/>
                    </a:lnTo>
                    <a:lnTo>
                      <a:pt x="21908" y="48577"/>
                    </a:lnTo>
                    <a:cubicBezTo>
                      <a:pt x="36195" y="47625"/>
                      <a:pt x="47625" y="36195"/>
                      <a:pt x="48578" y="21907"/>
                    </a:cubicBezTo>
                    <a:lnTo>
                      <a:pt x="50483" y="0"/>
                    </a:lnTo>
                    <a:lnTo>
                      <a:pt x="52388" y="21907"/>
                    </a:lnTo>
                    <a:cubicBezTo>
                      <a:pt x="53340" y="36195"/>
                      <a:pt x="64770" y="47625"/>
                      <a:pt x="79058" y="485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4" name="请勿抄袭搬运！盗版必究！微信DAJU_PPT-129">
                <a:extLst>
                  <a:ext uri="{FF2B5EF4-FFF2-40B4-BE49-F238E27FC236}">
                    <a16:creationId xmlns:a16="http://schemas.microsoft.com/office/drawing/2014/main" id="{AAA46324-07A8-41A2-9226-C591F1F409BA}"/>
                  </a:ext>
                </a:extLst>
              </p:cNvPr>
              <p:cNvSpPr/>
              <p:nvPr/>
            </p:nvSpPr>
            <p:spPr>
              <a:xfrm>
                <a:off x="-1498579" y="1286427"/>
                <a:ext cx="100965" cy="100965"/>
              </a:xfrm>
              <a:custGeom>
                <a:avLst/>
                <a:gdLst>
                  <a:gd name="connsiteX0" fmla="*/ 79057 w 100965"/>
                  <a:gd name="connsiteY0" fmla="*/ 48578 h 100965"/>
                  <a:gd name="connsiteX1" fmla="*/ 100965 w 100965"/>
                  <a:gd name="connsiteY1" fmla="*/ 50482 h 100965"/>
                  <a:gd name="connsiteX2" fmla="*/ 79057 w 100965"/>
                  <a:gd name="connsiteY2" fmla="*/ 52388 h 100965"/>
                  <a:gd name="connsiteX3" fmla="*/ 52388 w 100965"/>
                  <a:gd name="connsiteY3" fmla="*/ 79057 h 100965"/>
                  <a:gd name="connsiteX4" fmla="*/ 50482 w 100965"/>
                  <a:gd name="connsiteY4" fmla="*/ 100965 h 100965"/>
                  <a:gd name="connsiteX5" fmla="*/ 48578 w 100965"/>
                  <a:gd name="connsiteY5" fmla="*/ 79057 h 100965"/>
                  <a:gd name="connsiteX6" fmla="*/ 21907 w 100965"/>
                  <a:gd name="connsiteY6" fmla="*/ 52388 h 100965"/>
                  <a:gd name="connsiteX7" fmla="*/ 0 w 100965"/>
                  <a:gd name="connsiteY7" fmla="*/ 50482 h 100965"/>
                  <a:gd name="connsiteX8" fmla="*/ 21907 w 100965"/>
                  <a:gd name="connsiteY8" fmla="*/ 48578 h 100965"/>
                  <a:gd name="connsiteX9" fmla="*/ 48578 w 100965"/>
                  <a:gd name="connsiteY9" fmla="*/ 21907 h 100965"/>
                  <a:gd name="connsiteX10" fmla="*/ 50482 w 100965"/>
                  <a:gd name="connsiteY10" fmla="*/ 0 h 100965"/>
                  <a:gd name="connsiteX11" fmla="*/ 52388 w 100965"/>
                  <a:gd name="connsiteY11" fmla="*/ 21907 h 100965"/>
                  <a:gd name="connsiteX12" fmla="*/ 79057 w 100965"/>
                  <a:gd name="connsiteY12" fmla="*/ 48578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5" h="100965">
                    <a:moveTo>
                      <a:pt x="79057" y="48578"/>
                    </a:moveTo>
                    <a:lnTo>
                      <a:pt x="100965" y="50482"/>
                    </a:lnTo>
                    <a:lnTo>
                      <a:pt x="79057" y="52388"/>
                    </a:lnTo>
                    <a:cubicBezTo>
                      <a:pt x="64770" y="53340"/>
                      <a:pt x="53340" y="64770"/>
                      <a:pt x="52388" y="79057"/>
                    </a:cubicBezTo>
                    <a:lnTo>
                      <a:pt x="50482" y="100965"/>
                    </a:lnTo>
                    <a:lnTo>
                      <a:pt x="48578" y="79057"/>
                    </a:lnTo>
                    <a:cubicBezTo>
                      <a:pt x="47625" y="64770"/>
                      <a:pt x="36195" y="53340"/>
                      <a:pt x="21907" y="52388"/>
                    </a:cubicBezTo>
                    <a:lnTo>
                      <a:pt x="0" y="50482"/>
                    </a:lnTo>
                    <a:lnTo>
                      <a:pt x="21907" y="48578"/>
                    </a:lnTo>
                    <a:cubicBezTo>
                      <a:pt x="36195" y="47625"/>
                      <a:pt x="47625" y="36195"/>
                      <a:pt x="48578" y="21907"/>
                    </a:cubicBezTo>
                    <a:lnTo>
                      <a:pt x="50482" y="0"/>
                    </a:lnTo>
                    <a:lnTo>
                      <a:pt x="52388" y="21907"/>
                    </a:lnTo>
                    <a:cubicBezTo>
                      <a:pt x="53340" y="36195"/>
                      <a:pt x="64770" y="47625"/>
                      <a:pt x="79057" y="4857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5" name="请勿抄袭搬运！盗版必究！微信DAJU_PPT-130">
                <a:extLst>
                  <a:ext uri="{FF2B5EF4-FFF2-40B4-BE49-F238E27FC236}">
                    <a16:creationId xmlns:a16="http://schemas.microsoft.com/office/drawing/2014/main" id="{82740DC4-44F4-49E8-836F-3D4C006D6FF0}"/>
                  </a:ext>
                </a:extLst>
              </p:cNvPr>
              <p:cNvSpPr/>
              <p:nvPr/>
            </p:nvSpPr>
            <p:spPr>
              <a:xfrm>
                <a:off x="-1713844" y="1430254"/>
                <a:ext cx="100012" cy="100964"/>
              </a:xfrm>
              <a:custGeom>
                <a:avLst/>
                <a:gdLst>
                  <a:gd name="connsiteX0" fmla="*/ 78105 w 100012"/>
                  <a:gd name="connsiteY0" fmla="*/ 48577 h 100964"/>
                  <a:gd name="connsiteX1" fmla="*/ 100013 w 100012"/>
                  <a:gd name="connsiteY1" fmla="*/ 50482 h 100964"/>
                  <a:gd name="connsiteX2" fmla="*/ 78105 w 100012"/>
                  <a:gd name="connsiteY2" fmla="*/ 52388 h 100964"/>
                  <a:gd name="connsiteX3" fmla="*/ 51435 w 100012"/>
                  <a:gd name="connsiteY3" fmla="*/ 79057 h 100964"/>
                  <a:gd name="connsiteX4" fmla="*/ 49530 w 100012"/>
                  <a:gd name="connsiteY4" fmla="*/ 100965 h 100964"/>
                  <a:gd name="connsiteX5" fmla="*/ 48578 w 100012"/>
                  <a:gd name="connsiteY5" fmla="*/ 79057 h 100964"/>
                  <a:gd name="connsiteX6" fmla="*/ 21908 w 100012"/>
                  <a:gd name="connsiteY6" fmla="*/ 52388 h 100964"/>
                  <a:gd name="connsiteX7" fmla="*/ 0 w 100012"/>
                  <a:gd name="connsiteY7" fmla="*/ 50482 h 100964"/>
                  <a:gd name="connsiteX8" fmla="*/ 21908 w 100012"/>
                  <a:gd name="connsiteY8" fmla="*/ 48577 h 100964"/>
                  <a:gd name="connsiteX9" fmla="*/ 48578 w 100012"/>
                  <a:gd name="connsiteY9" fmla="*/ 21907 h 100964"/>
                  <a:gd name="connsiteX10" fmla="*/ 50483 w 100012"/>
                  <a:gd name="connsiteY10" fmla="*/ 0 h 100964"/>
                  <a:gd name="connsiteX11" fmla="*/ 52388 w 100012"/>
                  <a:gd name="connsiteY11" fmla="*/ 21907 h 100964"/>
                  <a:gd name="connsiteX12" fmla="*/ 78105 w 100012"/>
                  <a:gd name="connsiteY12" fmla="*/ 48577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12" h="100964">
                    <a:moveTo>
                      <a:pt x="78105" y="48577"/>
                    </a:moveTo>
                    <a:lnTo>
                      <a:pt x="100013" y="50482"/>
                    </a:lnTo>
                    <a:lnTo>
                      <a:pt x="78105" y="52388"/>
                    </a:lnTo>
                    <a:cubicBezTo>
                      <a:pt x="63818" y="53340"/>
                      <a:pt x="52388" y="64770"/>
                      <a:pt x="51435" y="79057"/>
                    </a:cubicBezTo>
                    <a:lnTo>
                      <a:pt x="49530" y="100965"/>
                    </a:lnTo>
                    <a:lnTo>
                      <a:pt x="48578" y="79057"/>
                    </a:lnTo>
                    <a:cubicBezTo>
                      <a:pt x="47625" y="64770"/>
                      <a:pt x="36195" y="53340"/>
                      <a:pt x="21908" y="52388"/>
                    </a:cubicBezTo>
                    <a:lnTo>
                      <a:pt x="0" y="50482"/>
                    </a:lnTo>
                    <a:lnTo>
                      <a:pt x="21908" y="48577"/>
                    </a:lnTo>
                    <a:cubicBezTo>
                      <a:pt x="36195" y="47625"/>
                      <a:pt x="47625" y="36195"/>
                      <a:pt x="48578" y="21907"/>
                    </a:cubicBezTo>
                    <a:lnTo>
                      <a:pt x="50483" y="0"/>
                    </a:lnTo>
                    <a:lnTo>
                      <a:pt x="52388" y="21907"/>
                    </a:lnTo>
                    <a:cubicBezTo>
                      <a:pt x="52388" y="36195"/>
                      <a:pt x="63818" y="47625"/>
                      <a:pt x="78105" y="485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6" name="请勿抄袭搬运！盗版必究！微信DAJU_PPT-131">
                <a:extLst>
                  <a:ext uri="{FF2B5EF4-FFF2-40B4-BE49-F238E27FC236}">
                    <a16:creationId xmlns:a16="http://schemas.microsoft.com/office/drawing/2014/main" id="{C04AE5D5-B672-49BC-849A-D7CFC6352E16}"/>
                  </a:ext>
                </a:extLst>
              </p:cNvPr>
              <p:cNvSpPr/>
              <p:nvPr/>
            </p:nvSpPr>
            <p:spPr>
              <a:xfrm>
                <a:off x="-1811951" y="1537887"/>
                <a:ext cx="81915" cy="81914"/>
              </a:xfrm>
              <a:custGeom>
                <a:avLst/>
                <a:gdLst>
                  <a:gd name="connsiteX0" fmla="*/ 63817 w 81915"/>
                  <a:gd name="connsiteY0" fmla="*/ 40005 h 81914"/>
                  <a:gd name="connsiteX1" fmla="*/ 81915 w 81915"/>
                  <a:gd name="connsiteY1" fmla="*/ 40957 h 81914"/>
                  <a:gd name="connsiteX2" fmla="*/ 63817 w 81915"/>
                  <a:gd name="connsiteY2" fmla="*/ 41910 h 81914"/>
                  <a:gd name="connsiteX3" fmla="*/ 41910 w 81915"/>
                  <a:gd name="connsiteY3" fmla="*/ 63818 h 81914"/>
                  <a:gd name="connsiteX4" fmla="*/ 40957 w 81915"/>
                  <a:gd name="connsiteY4" fmla="*/ 81915 h 81914"/>
                  <a:gd name="connsiteX5" fmla="*/ 40005 w 81915"/>
                  <a:gd name="connsiteY5" fmla="*/ 63818 h 81914"/>
                  <a:gd name="connsiteX6" fmla="*/ 18097 w 81915"/>
                  <a:gd name="connsiteY6" fmla="*/ 41910 h 81914"/>
                  <a:gd name="connsiteX7" fmla="*/ 0 w 81915"/>
                  <a:gd name="connsiteY7" fmla="*/ 40957 h 81914"/>
                  <a:gd name="connsiteX8" fmla="*/ 18097 w 81915"/>
                  <a:gd name="connsiteY8" fmla="*/ 40005 h 81914"/>
                  <a:gd name="connsiteX9" fmla="*/ 40005 w 81915"/>
                  <a:gd name="connsiteY9" fmla="*/ 18098 h 81914"/>
                  <a:gd name="connsiteX10" fmla="*/ 40957 w 81915"/>
                  <a:gd name="connsiteY10" fmla="*/ 0 h 81914"/>
                  <a:gd name="connsiteX11" fmla="*/ 41910 w 81915"/>
                  <a:gd name="connsiteY11" fmla="*/ 18098 h 81914"/>
                  <a:gd name="connsiteX12" fmla="*/ 63817 w 81915"/>
                  <a:gd name="connsiteY12" fmla="*/ 40005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915" h="81914">
                    <a:moveTo>
                      <a:pt x="63817" y="40005"/>
                    </a:moveTo>
                    <a:lnTo>
                      <a:pt x="81915" y="40957"/>
                    </a:lnTo>
                    <a:lnTo>
                      <a:pt x="63817" y="41910"/>
                    </a:lnTo>
                    <a:cubicBezTo>
                      <a:pt x="51435" y="42863"/>
                      <a:pt x="42863" y="52388"/>
                      <a:pt x="41910" y="63818"/>
                    </a:cubicBezTo>
                    <a:lnTo>
                      <a:pt x="40957" y="81915"/>
                    </a:lnTo>
                    <a:lnTo>
                      <a:pt x="40005" y="63818"/>
                    </a:lnTo>
                    <a:cubicBezTo>
                      <a:pt x="39053" y="51435"/>
                      <a:pt x="29528" y="42863"/>
                      <a:pt x="18097" y="41910"/>
                    </a:cubicBezTo>
                    <a:lnTo>
                      <a:pt x="0" y="40957"/>
                    </a:lnTo>
                    <a:lnTo>
                      <a:pt x="18097" y="40005"/>
                    </a:lnTo>
                    <a:cubicBezTo>
                      <a:pt x="30480" y="39052"/>
                      <a:pt x="39053" y="29527"/>
                      <a:pt x="40005" y="18098"/>
                    </a:cubicBezTo>
                    <a:lnTo>
                      <a:pt x="40957" y="0"/>
                    </a:lnTo>
                    <a:lnTo>
                      <a:pt x="41910" y="18098"/>
                    </a:lnTo>
                    <a:cubicBezTo>
                      <a:pt x="42863" y="30480"/>
                      <a:pt x="51435" y="39052"/>
                      <a:pt x="63817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7" name="请勿抄袭搬运！盗版必究！微信DAJU_PPT-132">
                <a:extLst>
                  <a:ext uri="{FF2B5EF4-FFF2-40B4-BE49-F238E27FC236}">
                    <a16:creationId xmlns:a16="http://schemas.microsoft.com/office/drawing/2014/main" id="{650FBF62-EA73-4AFE-9E44-F07E5CD82ADF}"/>
                  </a:ext>
                </a:extLst>
              </p:cNvPr>
              <p:cNvSpPr/>
              <p:nvPr/>
            </p:nvSpPr>
            <p:spPr>
              <a:xfrm>
                <a:off x="-1738609" y="1532172"/>
                <a:ext cx="236220" cy="236219"/>
              </a:xfrm>
              <a:custGeom>
                <a:avLst/>
                <a:gdLst>
                  <a:gd name="connsiteX0" fmla="*/ 184785 w 236220"/>
                  <a:gd name="connsiteY0" fmla="*/ 114300 h 236219"/>
                  <a:gd name="connsiteX1" fmla="*/ 236220 w 236220"/>
                  <a:gd name="connsiteY1" fmla="*/ 118110 h 236219"/>
                  <a:gd name="connsiteX2" fmla="*/ 184785 w 236220"/>
                  <a:gd name="connsiteY2" fmla="*/ 121920 h 236219"/>
                  <a:gd name="connsiteX3" fmla="*/ 121920 w 236220"/>
                  <a:gd name="connsiteY3" fmla="*/ 184785 h 236219"/>
                  <a:gd name="connsiteX4" fmla="*/ 118110 w 236220"/>
                  <a:gd name="connsiteY4" fmla="*/ 236220 h 236219"/>
                  <a:gd name="connsiteX5" fmla="*/ 114300 w 236220"/>
                  <a:gd name="connsiteY5" fmla="*/ 184785 h 236219"/>
                  <a:gd name="connsiteX6" fmla="*/ 51435 w 236220"/>
                  <a:gd name="connsiteY6" fmla="*/ 121920 h 236219"/>
                  <a:gd name="connsiteX7" fmla="*/ 0 w 236220"/>
                  <a:gd name="connsiteY7" fmla="*/ 118110 h 236219"/>
                  <a:gd name="connsiteX8" fmla="*/ 51435 w 236220"/>
                  <a:gd name="connsiteY8" fmla="*/ 114300 h 236219"/>
                  <a:gd name="connsiteX9" fmla="*/ 114300 w 236220"/>
                  <a:gd name="connsiteY9" fmla="*/ 51435 h 236219"/>
                  <a:gd name="connsiteX10" fmla="*/ 118110 w 236220"/>
                  <a:gd name="connsiteY10" fmla="*/ 0 h 236219"/>
                  <a:gd name="connsiteX11" fmla="*/ 121920 w 236220"/>
                  <a:gd name="connsiteY11" fmla="*/ 51435 h 236219"/>
                  <a:gd name="connsiteX12" fmla="*/ 184785 w 236220"/>
                  <a:gd name="connsiteY12" fmla="*/ 114300 h 23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220" h="236219">
                    <a:moveTo>
                      <a:pt x="184785" y="114300"/>
                    </a:moveTo>
                    <a:lnTo>
                      <a:pt x="236220" y="118110"/>
                    </a:lnTo>
                    <a:lnTo>
                      <a:pt x="184785" y="121920"/>
                    </a:lnTo>
                    <a:cubicBezTo>
                      <a:pt x="151448" y="124777"/>
                      <a:pt x="123825" y="151447"/>
                      <a:pt x="121920" y="184785"/>
                    </a:cubicBezTo>
                    <a:lnTo>
                      <a:pt x="118110" y="236220"/>
                    </a:lnTo>
                    <a:lnTo>
                      <a:pt x="114300" y="184785"/>
                    </a:lnTo>
                    <a:cubicBezTo>
                      <a:pt x="111443" y="151447"/>
                      <a:pt x="84773" y="123825"/>
                      <a:pt x="51435" y="121920"/>
                    </a:cubicBezTo>
                    <a:lnTo>
                      <a:pt x="0" y="118110"/>
                    </a:lnTo>
                    <a:lnTo>
                      <a:pt x="51435" y="114300"/>
                    </a:lnTo>
                    <a:cubicBezTo>
                      <a:pt x="84773" y="111442"/>
                      <a:pt x="112395" y="84772"/>
                      <a:pt x="114300" y="51435"/>
                    </a:cubicBezTo>
                    <a:lnTo>
                      <a:pt x="118110" y="0"/>
                    </a:lnTo>
                    <a:lnTo>
                      <a:pt x="121920" y="51435"/>
                    </a:lnTo>
                    <a:cubicBezTo>
                      <a:pt x="124778" y="84772"/>
                      <a:pt x="151448" y="111442"/>
                      <a:pt x="184785" y="11430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8" name="请勿抄袭搬运！盗版必究！微信DAJU_PPT-133">
                <a:extLst>
                  <a:ext uri="{FF2B5EF4-FFF2-40B4-BE49-F238E27FC236}">
                    <a16:creationId xmlns:a16="http://schemas.microsoft.com/office/drawing/2014/main" id="{AA0AF9F3-5A35-4D6E-926D-D21B33D39C08}"/>
                  </a:ext>
                </a:extLst>
              </p:cNvPr>
              <p:cNvSpPr/>
              <p:nvPr/>
            </p:nvSpPr>
            <p:spPr>
              <a:xfrm>
                <a:off x="-1421426" y="1441684"/>
                <a:ext cx="186690" cy="186690"/>
              </a:xfrm>
              <a:custGeom>
                <a:avLst/>
                <a:gdLst>
                  <a:gd name="connsiteX0" fmla="*/ 145732 w 186690"/>
                  <a:gd name="connsiteY0" fmla="*/ 90488 h 186690"/>
                  <a:gd name="connsiteX1" fmla="*/ 186690 w 186690"/>
                  <a:gd name="connsiteY1" fmla="*/ 93345 h 186690"/>
                  <a:gd name="connsiteX2" fmla="*/ 145732 w 186690"/>
                  <a:gd name="connsiteY2" fmla="*/ 96203 h 186690"/>
                  <a:gd name="connsiteX3" fmla="*/ 96203 w 186690"/>
                  <a:gd name="connsiteY3" fmla="*/ 145733 h 186690"/>
                  <a:gd name="connsiteX4" fmla="*/ 93345 w 186690"/>
                  <a:gd name="connsiteY4" fmla="*/ 186690 h 186690"/>
                  <a:gd name="connsiteX5" fmla="*/ 90488 w 186690"/>
                  <a:gd name="connsiteY5" fmla="*/ 145733 h 186690"/>
                  <a:gd name="connsiteX6" fmla="*/ 40957 w 186690"/>
                  <a:gd name="connsiteY6" fmla="*/ 96203 h 186690"/>
                  <a:gd name="connsiteX7" fmla="*/ 0 w 186690"/>
                  <a:gd name="connsiteY7" fmla="*/ 93345 h 186690"/>
                  <a:gd name="connsiteX8" fmla="*/ 40957 w 186690"/>
                  <a:gd name="connsiteY8" fmla="*/ 90488 h 186690"/>
                  <a:gd name="connsiteX9" fmla="*/ 90488 w 186690"/>
                  <a:gd name="connsiteY9" fmla="*/ 40958 h 186690"/>
                  <a:gd name="connsiteX10" fmla="*/ 93345 w 186690"/>
                  <a:gd name="connsiteY10" fmla="*/ 0 h 186690"/>
                  <a:gd name="connsiteX11" fmla="*/ 96203 w 186690"/>
                  <a:gd name="connsiteY11" fmla="*/ 40958 h 186690"/>
                  <a:gd name="connsiteX12" fmla="*/ 145732 w 186690"/>
                  <a:gd name="connsiteY12" fmla="*/ 90488 h 18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690" h="186690">
                    <a:moveTo>
                      <a:pt x="145732" y="90488"/>
                    </a:moveTo>
                    <a:lnTo>
                      <a:pt x="186690" y="93345"/>
                    </a:lnTo>
                    <a:lnTo>
                      <a:pt x="145732" y="96203"/>
                    </a:lnTo>
                    <a:cubicBezTo>
                      <a:pt x="119063" y="98108"/>
                      <a:pt x="98107" y="119063"/>
                      <a:pt x="96203" y="145733"/>
                    </a:cubicBezTo>
                    <a:lnTo>
                      <a:pt x="93345" y="186690"/>
                    </a:lnTo>
                    <a:lnTo>
                      <a:pt x="90488" y="145733"/>
                    </a:lnTo>
                    <a:cubicBezTo>
                      <a:pt x="88582" y="119063"/>
                      <a:pt x="67628" y="98108"/>
                      <a:pt x="40957" y="96203"/>
                    </a:cubicBezTo>
                    <a:lnTo>
                      <a:pt x="0" y="93345"/>
                    </a:lnTo>
                    <a:lnTo>
                      <a:pt x="40957" y="90488"/>
                    </a:lnTo>
                    <a:cubicBezTo>
                      <a:pt x="67628" y="88583"/>
                      <a:pt x="88582" y="67628"/>
                      <a:pt x="90488" y="40958"/>
                    </a:cubicBezTo>
                    <a:lnTo>
                      <a:pt x="93345" y="0"/>
                    </a:lnTo>
                    <a:lnTo>
                      <a:pt x="96203" y="40958"/>
                    </a:lnTo>
                    <a:cubicBezTo>
                      <a:pt x="98107" y="66675"/>
                      <a:pt x="119063" y="87630"/>
                      <a:pt x="145732" y="9048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9" name="请勿抄袭搬运！盗版必究！微信DAJU_PPT-134">
                <a:extLst>
                  <a:ext uri="{FF2B5EF4-FFF2-40B4-BE49-F238E27FC236}">
                    <a16:creationId xmlns:a16="http://schemas.microsoft.com/office/drawing/2014/main" id="{1FD6986B-B2B9-4F56-8F8F-A6482C882BF7}"/>
                  </a:ext>
                </a:extLst>
              </p:cNvPr>
              <p:cNvSpPr/>
              <p:nvPr/>
            </p:nvSpPr>
            <p:spPr>
              <a:xfrm>
                <a:off x="-1799569" y="1175937"/>
                <a:ext cx="552450" cy="638175"/>
              </a:xfrm>
              <a:custGeom>
                <a:avLst/>
                <a:gdLst>
                  <a:gd name="connsiteX0" fmla="*/ 267653 w 552450"/>
                  <a:gd name="connsiteY0" fmla="*/ 228600 h 638175"/>
                  <a:gd name="connsiteX1" fmla="*/ 276225 w 552450"/>
                  <a:gd name="connsiteY1" fmla="*/ 0 h 638175"/>
                  <a:gd name="connsiteX2" fmla="*/ 284797 w 552450"/>
                  <a:gd name="connsiteY2" fmla="*/ 228600 h 638175"/>
                  <a:gd name="connsiteX3" fmla="*/ 350520 w 552450"/>
                  <a:gd name="connsiteY3" fmla="*/ 266700 h 638175"/>
                  <a:gd name="connsiteX4" fmla="*/ 552450 w 552450"/>
                  <a:gd name="connsiteY4" fmla="*/ 160020 h 638175"/>
                  <a:gd name="connsiteX5" fmla="*/ 358140 w 552450"/>
                  <a:gd name="connsiteY5" fmla="*/ 281940 h 638175"/>
                  <a:gd name="connsiteX6" fmla="*/ 358140 w 552450"/>
                  <a:gd name="connsiteY6" fmla="*/ 358140 h 638175"/>
                  <a:gd name="connsiteX7" fmla="*/ 552450 w 552450"/>
                  <a:gd name="connsiteY7" fmla="*/ 480060 h 638175"/>
                  <a:gd name="connsiteX8" fmla="*/ 350520 w 552450"/>
                  <a:gd name="connsiteY8" fmla="*/ 371475 h 638175"/>
                  <a:gd name="connsiteX9" fmla="*/ 284797 w 552450"/>
                  <a:gd name="connsiteY9" fmla="*/ 409575 h 638175"/>
                  <a:gd name="connsiteX10" fmla="*/ 276225 w 552450"/>
                  <a:gd name="connsiteY10" fmla="*/ 638175 h 638175"/>
                  <a:gd name="connsiteX11" fmla="*/ 267653 w 552450"/>
                  <a:gd name="connsiteY11" fmla="*/ 409575 h 638175"/>
                  <a:gd name="connsiteX12" fmla="*/ 201930 w 552450"/>
                  <a:gd name="connsiteY12" fmla="*/ 371475 h 638175"/>
                  <a:gd name="connsiteX13" fmla="*/ 0 w 552450"/>
                  <a:gd name="connsiteY13" fmla="*/ 478155 h 638175"/>
                  <a:gd name="connsiteX14" fmla="*/ 194310 w 552450"/>
                  <a:gd name="connsiteY14" fmla="*/ 356235 h 638175"/>
                  <a:gd name="connsiteX15" fmla="*/ 194310 w 552450"/>
                  <a:gd name="connsiteY15" fmla="*/ 280035 h 638175"/>
                  <a:gd name="connsiteX16" fmla="*/ 0 w 552450"/>
                  <a:gd name="connsiteY16" fmla="*/ 158115 h 638175"/>
                  <a:gd name="connsiteX17" fmla="*/ 202883 w 552450"/>
                  <a:gd name="connsiteY17" fmla="*/ 266700 h 638175"/>
                  <a:gd name="connsiteX18" fmla="*/ 267653 w 552450"/>
                  <a:gd name="connsiteY18" fmla="*/ 22860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2450" h="638175">
                    <a:moveTo>
                      <a:pt x="267653" y="228600"/>
                    </a:moveTo>
                    <a:lnTo>
                      <a:pt x="276225" y="0"/>
                    </a:lnTo>
                    <a:lnTo>
                      <a:pt x="284797" y="228600"/>
                    </a:lnTo>
                    <a:cubicBezTo>
                      <a:pt x="288608" y="260033"/>
                      <a:pt x="320993" y="279083"/>
                      <a:pt x="350520" y="266700"/>
                    </a:cubicBezTo>
                    <a:lnTo>
                      <a:pt x="552450" y="160020"/>
                    </a:lnTo>
                    <a:lnTo>
                      <a:pt x="358140" y="281940"/>
                    </a:lnTo>
                    <a:cubicBezTo>
                      <a:pt x="333375" y="300990"/>
                      <a:pt x="333375" y="339090"/>
                      <a:pt x="358140" y="358140"/>
                    </a:cubicBezTo>
                    <a:lnTo>
                      <a:pt x="552450" y="480060"/>
                    </a:lnTo>
                    <a:lnTo>
                      <a:pt x="350520" y="371475"/>
                    </a:lnTo>
                    <a:cubicBezTo>
                      <a:pt x="321945" y="359093"/>
                      <a:pt x="288608" y="378143"/>
                      <a:pt x="284797" y="409575"/>
                    </a:cubicBezTo>
                    <a:lnTo>
                      <a:pt x="276225" y="638175"/>
                    </a:lnTo>
                    <a:lnTo>
                      <a:pt x="267653" y="409575"/>
                    </a:lnTo>
                    <a:cubicBezTo>
                      <a:pt x="263843" y="378143"/>
                      <a:pt x="231458" y="359093"/>
                      <a:pt x="201930" y="371475"/>
                    </a:cubicBezTo>
                    <a:lnTo>
                      <a:pt x="0" y="478155"/>
                    </a:lnTo>
                    <a:lnTo>
                      <a:pt x="194310" y="356235"/>
                    </a:lnTo>
                    <a:cubicBezTo>
                      <a:pt x="219075" y="337185"/>
                      <a:pt x="219075" y="299085"/>
                      <a:pt x="194310" y="280035"/>
                    </a:cubicBezTo>
                    <a:lnTo>
                      <a:pt x="0" y="158115"/>
                    </a:lnTo>
                    <a:lnTo>
                      <a:pt x="202883" y="266700"/>
                    </a:lnTo>
                    <a:cubicBezTo>
                      <a:pt x="231458" y="279083"/>
                      <a:pt x="263843" y="260033"/>
                      <a:pt x="267653" y="22860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3" name="图形 2">
              <a:extLst>
                <a:ext uri="{FF2B5EF4-FFF2-40B4-BE49-F238E27FC236}">
                  <a16:creationId xmlns:a16="http://schemas.microsoft.com/office/drawing/2014/main" id="{32FB9FFB-F316-41F7-BEE0-79C043F03196}"/>
                </a:ext>
              </a:extLst>
            </p:cNvPr>
            <p:cNvGrpSpPr/>
            <p:nvPr/>
          </p:nvGrpSpPr>
          <p:grpSpPr>
            <a:xfrm>
              <a:off x="1558092" y="3290481"/>
              <a:ext cx="649605" cy="649605"/>
              <a:chOff x="-3693139" y="2177014"/>
              <a:chExt cx="649605" cy="649605"/>
            </a:xfrm>
            <a:solidFill>
              <a:srgbClr val="F8CA42"/>
            </a:solidFill>
          </p:grpSpPr>
          <p:sp>
            <p:nvSpPr>
              <p:cNvPr id="1095" name="请勿抄袭搬运！盗版必究！微信DAJU_PPT-135">
                <a:extLst>
                  <a:ext uri="{FF2B5EF4-FFF2-40B4-BE49-F238E27FC236}">
                    <a16:creationId xmlns:a16="http://schemas.microsoft.com/office/drawing/2014/main" id="{BFE227AD-8C3E-4DF9-A24F-17C797CEBE58}"/>
                  </a:ext>
                </a:extLst>
              </p:cNvPr>
              <p:cNvSpPr/>
              <p:nvPr/>
            </p:nvSpPr>
            <p:spPr>
              <a:xfrm>
                <a:off x="-3280707" y="2267501"/>
                <a:ext cx="116205" cy="133350"/>
              </a:xfrm>
              <a:custGeom>
                <a:avLst/>
                <a:gdLst>
                  <a:gd name="connsiteX0" fmla="*/ 57150 w 116205"/>
                  <a:gd name="connsiteY0" fmla="*/ 47625 h 133350"/>
                  <a:gd name="connsiteX1" fmla="*/ 59055 w 116205"/>
                  <a:gd name="connsiteY1" fmla="*/ 0 h 133350"/>
                  <a:gd name="connsiteX2" fmla="*/ 60008 w 116205"/>
                  <a:gd name="connsiteY2" fmla="*/ 47625 h 133350"/>
                  <a:gd name="connsiteX3" fmla="*/ 73343 w 116205"/>
                  <a:gd name="connsiteY3" fmla="*/ 56198 h 133350"/>
                  <a:gd name="connsiteX4" fmla="*/ 116205 w 116205"/>
                  <a:gd name="connsiteY4" fmla="*/ 34290 h 133350"/>
                  <a:gd name="connsiteX5" fmla="*/ 75248 w 116205"/>
                  <a:gd name="connsiteY5" fmla="*/ 59055 h 133350"/>
                  <a:gd name="connsiteX6" fmla="*/ 75248 w 116205"/>
                  <a:gd name="connsiteY6" fmla="*/ 75248 h 133350"/>
                  <a:gd name="connsiteX7" fmla="*/ 115253 w 116205"/>
                  <a:gd name="connsiteY7" fmla="*/ 100965 h 133350"/>
                  <a:gd name="connsiteX8" fmla="*/ 73343 w 116205"/>
                  <a:gd name="connsiteY8" fmla="*/ 78105 h 133350"/>
                  <a:gd name="connsiteX9" fmla="*/ 59055 w 116205"/>
                  <a:gd name="connsiteY9" fmla="*/ 85725 h 133350"/>
                  <a:gd name="connsiteX10" fmla="*/ 57150 w 116205"/>
                  <a:gd name="connsiteY10" fmla="*/ 133350 h 133350"/>
                  <a:gd name="connsiteX11" fmla="*/ 56198 w 116205"/>
                  <a:gd name="connsiteY11" fmla="*/ 85725 h 133350"/>
                  <a:gd name="connsiteX12" fmla="*/ 42863 w 116205"/>
                  <a:gd name="connsiteY12" fmla="*/ 77152 h 133350"/>
                  <a:gd name="connsiteX13" fmla="*/ 0 w 116205"/>
                  <a:gd name="connsiteY13" fmla="*/ 99060 h 133350"/>
                  <a:gd name="connsiteX14" fmla="*/ 40958 w 116205"/>
                  <a:gd name="connsiteY14" fmla="*/ 74295 h 133350"/>
                  <a:gd name="connsiteX15" fmla="*/ 40958 w 116205"/>
                  <a:gd name="connsiteY15" fmla="*/ 58102 h 133350"/>
                  <a:gd name="connsiteX16" fmla="*/ 953 w 116205"/>
                  <a:gd name="connsiteY16" fmla="*/ 32385 h 133350"/>
                  <a:gd name="connsiteX17" fmla="*/ 42863 w 116205"/>
                  <a:gd name="connsiteY17" fmla="*/ 55245 h 133350"/>
                  <a:gd name="connsiteX18" fmla="*/ 57150 w 116205"/>
                  <a:gd name="connsiteY18" fmla="*/ 4762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6205" h="133350">
                    <a:moveTo>
                      <a:pt x="57150" y="47625"/>
                    </a:moveTo>
                    <a:lnTo>
                      <a:pt x="59055" y="0"/>
                    </a:lnTo>
                    <a:lnTo>
                      <a:pt x="60008" y="47625"/>
                    </a:lnTo>
                    <a:cubicBezTo>
                      <a:pt x="60960" y="54293"/>
                      <a:pt x="67628" y="58102"/>
                      <a:pt x="73343" y="56198"/>
                    </a:cubicBezTo>
                    <a:lnTo>
                      <a:pt x="116205" y="34290"/>
                    </a:lnTo>
                    <a:lnTo>
                      <a:pt x="75248" y="59055"/>
                    </a:lnTo>
                    <a:cubicBezTo>
                      <a:pt x="69533" y="62865"/>
                      <a:pt x="69533" y="70485"/>
                      <a:pt x="75248" y="75248"/>
                    </a:cubicBezTo>
                    <a:lnTo>
                      <a:pt x="115253" y="100965"/>
                    </a:lnTo>
                    <a:lnTo>
                      <a:pt x="73343" y="78105"/>
                    </a:lnTo>
                    <a:cubicBezTo>
                      <a:pt x="67628" y="75248"/>
                      <a:pt x="60008" y="79058"/>
                      <a:pt x="59055" y="85725"/>
                    </a:cubicBezTo>
                    <a:lnTo>
                      <a:pt x="57150" y="133350"/>
                    </a:lnTo>
                    <a:lnTo>
                      <a:pt x="56198" y="85725"/>
                    </a:lnTo>
                    <a:cubicBezTo>
                      <a:pt x="55245" y="79058"/>
                      <a:pt x="48578" y="75248"/>
                      <a:pt x="42863" y="77152"/>
                    </a:cubicBezTo>
                    <a:lnTo>
                      <a:pt x="0" y="99060"/>
                    </a:lnTo>
                    <a:lnTo>
                      <a:pt x="40958" y="74295"/>
                    </a:lnTo>
                    <a:cubicBezTo>
                      <a:pt x="46673" y="70485"/>
                      <a:pt x="46673" y="62865"/>
                      <a:pt x="40958" y="58102"/>
                    </a:cubicBezTo>
                    <a:lnTo>
                      <a:pt x="953" y="32385"/>
                    </a:lnTo>
                    <a:lnTo>
                      <a:pt x="42863" y="55245"/>
                    </a:lnTo>
                    <a:cubicBezTo>
                      <a:pt x="49530" y="58102"/>
                      <a:pt x="56198" y="54293"/>
                      <a:pt x="57150" y="4762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6" name="请勿抄袭搬运！盗版必究！微信DAJU_PPT-136">
                <a:extLst>
                  <a:ext uri="{FF2B5EF4-FFF2-40B4-BE49-F238E27FC236}">
                    <a16:creationId xmlns:a16="http://schemas.microsoft.com/office/drawing/2014/main" id="{F67C5C35-72D0-4908-9606-8159199B38FD}"/>
                  </a:ext>
                </a:extLst>
              </p:cNvPr>
              <p:cNvSpPr/>
              <p:nvPr/>
            </p:nvSpPr>
            <p:spPr>
              <a:xfrm>
                <a:off x="-3248321" y="2540869"/>
                <a:ext cx="156209" cy="176212"/>
              </a:xfrm>
              <a:custGeom>
                <a:avLst/>
                <a:gdLst>
                  <a:gd name="connsiteX0" fmla="*/ 76200 w 156209"/>
                  <a:gd name="connsiteY0" fmla="*/ 62865 h 176212"/>
                  <a:gd name="connsiteX1" fmla="*/ 80010 w 156209"/>
                  <a:gd name="connsiteY1" fmla="*/ 0 h 176212"/>
                  <a:gd name="connsiteX2" fmla="*/ 80963 w 156209"/>
                  <a:gd name="connsiteY2" fmla="*/ 63817 h 176212"/>
                  <a:gd name="connsiteX3" fmla="*/ 99060 w 156209"/>
                  <a:gd name="connsiteY3" fmla="*/ 74295 h 176212"/>
                  <a:gd name="connsiteX4" fmla="*/ 156210 w 156209"/>
                  <a:gd name="connsiteY4" fmla="*/ 45720 h 176212"/>
                  <a:gd name="connsiteX5" fmla="*/ 101917 w 156209"/>
                  <a:gd name="connsiteY5" fmla="*/ 78105 h 176212"/>
                  <a:gd name="connsiteX6" fmla="*/ 100965 w 156209"/>
                  <a:gd name="connsiteY6" fmla="*/ 99060 h 176212"/>
                  <a:gd name="connsiteX7" fmla="*/ 153352 w 156209"/>
                  <a:gd name="connsiteY7" fmla="*/ 134302 h 176212"/>
                  <a:gd name="connsiteX8" fmla="*/ 98108 w 156209"/>
                  <a:gd name="connsiteY8" fmla="*/ 102870 h 176212"/>
                  <a:gd name="connsiteX9" fmla="*/ 80010 w 156209"/>
                  <a:gd name="connsiteY9" fmla="*/ 113347 h 176212"/>
                  <a:gd name="connsiteX10" fmla="*/ 76200 w 156209"/>
                  <a:gd name="connsiteY10" fmla="*/ 176213 h 176212"/>
                  <a:gd name="connsiteX11" fmla="*/ 75247 w 156209"/>
                  <a:gd name="connsiteY11" fmla="*/ 112395 h 176212"/>
                  <a:gd name="connsiteX12" fmla="*/ 57150 w 156209"/>
                  <a:gd name="connsiteY12" fmla="*/ 101917 h 176212"/>
                  <a:gd name="connsiteX13" fmla="*/ 0 w 156209"/>
                  <a:gd name="connsiteY13" fmla="*/ 130492 h 176212"/>
                  <a:gd name="connsiteX14" fmla="*/ 54292 w 156209"/>
                  <a:gd name="connsiteY14" fmla="*/ 98108 h 176212"/>
                  <a:gd name="connsiteX15" fmla="*/ 55245 w 156209"/>
                  <a:gd name="connsiteY15" fmla="*/ 77152 h 176212"/>
                  <a:gd name="connsiteX16" fmla="*/ 2858 w 156209"/>
                  <a:gd name="connsiteY16" fmla="*/ 41910 h 176212"/>
                  <a:gd name="connsiteX17" fmla="*/ 58102 w 156209"/>
                  <a:gd name="connsiteY17" fmla="*/ 73342 h 176212"/>
                  <a:gd name="connsiteX18" fmla="*/ 76200 w 156209"/>
                  <a:gd name="connsiteY18" fmla="*/ 62865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6209" h="176212">
                    <a:moveTo>
                      <a:pt x="76200" y="62865"/>
                    </a:moveTo>
                    <a:lnTo>
                      <a:pt x="80010" y="0"/>
                    </a:lnTo>
                    <a:lnTo>
                      <a:pt x="80963" y="63817"/>
                    </a:lnTo>
                    <a:cubicBezTo>
                      <a:pt x="81915" y="72390"/>
                      <a:pt x="90488" y="78105"/>
                      <a:pt x="99060" y="74295"/>
                    </a:cubicBezTo>
                    <a:lnTo>
                      <a:pt x="156210" y="45720"/>
                    </a:lnTo>
                    <a:lnTo>
                      <a:pt x="101917" y="78105"/>
                    </a:lnTo>
                    <a:cubicBezTo>
                      <a:pt x="95250" y="82867"/>
                      <a:pt x="94297" y="93345"/>
                      <a:pt x="100965" y="99060"/>
                    </a:cubicBezTo>
                    <a:lnTo>
                      <a:pt x="153352" y="134302"/>
                    </a:lnTo>
                    <a:lnTo>
                      <a:pt x="98108" y="102870"/>
                    </a:lnTo>
                    <a:cubicBezTo>
                      <a:pt x="90488" y="99060"/>
                      <a:pt x="80963" y="103822"/>
                      <a:pt x="80010" y="113347"/>
                    </a:cubicBezTo>
                    <a:lnTo>
                      <a:pt x="76200" y="176213"/>
                    </a:lnTo>
                    <a:lnTo>
                      <a:pt x="75247" y="112395"/>
                    </a:lnTo>
                    <a:cubicBezTo>
                      <a:pt x="74295" y="103822"/>
                      <a:pt x="65722" y="98108"/>
                      <a:pt x="57150" y="101917"/>
                    </a:cubicBezTo>
                    <a:lnTo>
                      <a:pt x="0" y="130492"/>
                    </a:lnTo>
                    <a:lnTo>
                      <a:pt x="54292" y="98108"/>
                    </a:lnTo>
                    <a:cubicBezTo>
                      <a:pt x="60960" y="93345"/>
                      <a:pt x="61913" y="82867"/>
                      <a:pt x="55245" y="77152"/>
                    </a:cubicBezTo>
                    <a:lnTo>
                      <a:pt x="2858" y="41910"/>
                    </a:lnTo>
                    <a:lnTo>
                      <a:pt x="58102" y="73342"/>
                    </a:lnTo>
                    <a:cubicBezTo>
                      <a:pt x="65722" y="76200"/>
                      <a:pt x="75247" y="71438"/>
                      <a:pt x="76200" y="6286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7" name="请勿抄袭搬运！盗版必究！微信DAJU_PPT-137">
                <a:extLst>
                  <a:ext uri="{FF2B5EF4-FFF2-40B4-BE49-F238E27FC236}">
                    <a16:creationId xmlns:a16="http://schemas.microsoft.com/office/drawing/2014/main" id="{60BBB21E-3EB2-40A3-9BED-6335A74ADCE7}"/>
                  </a:ext>
                </a:extLst>
              </p:cNvPr>
              <p:cNvSpPr/>
              <p:nvPr/>
            </p:nvSpPr>
            <p:spPr>
              <a:xfrm>
                <a:off x="-3650277" y="2551346"/>
                <a:ext cx="222885" cy="257175"/>
              </a:xfrm>
              <a:custGeom>
                <a:avLst/>
                <a:gdLst>
                  <a:gd name="connsiteX0" fmla="*/ 107633 w 222885"/>
                  <a:gd name="connsiteY0" fmla="*/ 92393 h 257175"/>
                  <a:gd name="connsiteX1" fmla="*/ 111443 w 222885"/>
                  <a:gd name="connsiteY1" fmla="*/ 0 h 257175"/>
                  <a:gd name="connsiteX2" fmla="*/ 115252 w 222885"/>
                  <a:gd name="connsiteY2" fmla="*/ 92393 h 257175"/>
                  <a:gd name="connsiteX3" fmla="*/ 141923 w 222885"/>
                  <a:gd name="connsiteY3" fmla="*/ 107633 h 257175"/>
                  <a:gd name="connsiteX4" fmla="*/ 222885 w 222885"/>
                  <a:gd name="connsiteY4" fmla="*/ 64770 h 257175"/>
                  <a:gd name="connsiteX5" fmla="*/ 144780 w 222885"/>
                  <a:gd name="connsiteY5" fmla="*/ 113348 h 257175"/>
                  <a:gd name="connsiteX6" fmla="*/ 144780 w 222885"/>
                  <a:gd name="connsiteY6" fmla="*/ 143828 h 257175"/>
                  <a:gd name="connsiteX7" fmla="*/ 222885 w 222885"/>
                  <a:gd name="connsiteY7" fmla="*/ 192405 h 257175"/>
                  <a:gd name="connsiteX8" fmla="*/ 141923 w 222885"/>
                  <a:gd name="connsiteY8" fmla="*/ 149543 h 257175"/>
                  <a:gd name="connsiteX9" fmla="*/ 115252 w 222885"/>
                  <a:gd name="connsiteY9" fmla="*/ 164783 h 257175"/>
                  <a:gd name="connsiteX10" fmla="*/ 111443 w 222885"/>
                  <a:gd name="connsiteY10" fmla="*/ 257175 h 257175"/>
                  <a:gd name="connsiteX11" fmla="*/ 107633 w 222885"/>
                  <a:gd name="connsiteY11" fmla="*/ 164783 h 257175"/>
                  <a:gd name="connsiteX12" fmla="*/ 80963 w 222885"/>
                  <a:gd name="connsiteY12" fmla="*/ 149543 h 257175"/>
                  <a:gd name="connsiteX13" fmla="*/ 0 w 222885"/>
                  <a:gd name="connsiteY13" fmla="*/ 192405 h 257175"/>
                  <a:gd name="connsiteX14" fmla="*/ 78105 w 222885"/>
                  <a:gd name="connsiteY14" fmla="*/ 143828 h 257175"/>
                  <a:gd name="connsiteX15" fmla="*/ 78105 w 222885"/>
                  <a:gd name="connsiteY15" fmla="*/ 113348 h 257175"/>
                  <a:gd name="connsiteX16" fmla="*/ 0 w 222885"/>
                  <a:gd name="connsiteY16" fmla="*/ 64770 h 257175"/>
                  <a:gd name="connsiteX17" fmla="*/ 80963 w 222885"/>
                  <a:gd name="connsiteY17" fmla="*/ 107633 h 257175"/>
                  <a:gd name="connsiteX18" fmla="*/ 107633 w 222885"/>
                  <a:gd name="connsiteY18" fmla="*/ 9239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2885" h="257175">
                    <a:moveTo>
                      <a:pt x="107633" y="92393"/>
                    </a:moveTo>
                    <a:lnTo>
                      <a:pt x="111443" y="0"/>
                    </a:lnTo>
                    <a:lnTo>
                      <a:pt x="115252" y="92393"/>
                    </a:lnTo>
                    <a:cubicBezTo>
                      <a:pt x="117158" y="104775"/>
                      <a:pt x="129540" y="112395"/>
                      <a:pt x="141923" y="107633"/>
                    </a:cubicBezTo>
                    <a:lnTo>
                      <a:pt x="222885" y="64770"/>
                    </a:lnTo>
                    <a:lnTo>
                      <a:pt x="144780" y="113348"/>
                    </a:lnTo>
                    <a:cubicBezTo>
                      <a:pt x="134302" y="120968"/>
                      <a:pt x="134302" y="136208"/>
                      <a:pt x="144780" y="143828"/>
                    </a:cubicBezTo>
                    <a:lnTo>
                      <a:pt x="222885" y="192405"/>
                    </a:lnTo>
                    <a:lnTo>
                      <a:pt x="141923" y="149543"/>
                    </a:lnTo>
                    <a:cubicBezTo>
                      <a:pt x="130493" y="144780"/>
                      <a:pt x="117158" y="152400"/>
                      <a:pt x="115252" y="164783"/>
                    </a:cubicBezTo>
                    <a:lnTo>
                      <a:pt x="111443" y="257175"/>
                    </a:lnTo>
                    <a:lnTo>
                      <a:pt x="107633" y="164783"/>
                    </a:lnTo>
                    <a:cubicBezTo>
                      <a:pt x="105727" y="152400"/>
                      <a:pt x="93345" y="144780"/>
                      <a:pt x="80963" y="149543"/>
                    </a:cubicBezTo>
                    <a:lnTo>
                      <a:pt x="0" y="192405"/>
                    </a:lnTo>
                    <a:lnTo>
                      <a:pt x="78105" y="143828"/>
                    </a:lnTo>
                    <a:cubicBezTo>
                      <a:pt x="88583" y="136208"/>
                      <a:pt x="88583" y="120968"/>
                      <a:pt x="78105" y="113348"/>
                    </a:cubicBezTo>
                    <a:lnTo>
                      <a:pt x="0" y="64770"/>
                    </a:lnTo>
                    <a:lnTo>
                      <a:pt x="80963" y="107633"/>
                    </a:lnTo>
                    <a:cubicBezTo>
                      <a:pt x="93345" y="113348"/>
                      <a:pt x="106680" y="105728"/>
                      <a:pt x="107633" y="9239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8" name="请勿抄袭搬运！盗版必究！微信DAJU_PPT-138">
                <a:extLst>
                  <a:ext uri="{FF2B5EF4-FFF2-40B4-BE49-F238E27FC236}">
                    <a16:creationId xmlns:a16="http://schemas.microsoft.com/office/drawing/2014/main" id="{06314C6D-D298-48CC-84D3-2AC8AEE08C16}"/>
                  </a:ext>
                </a:extLst>
              </p:cNvPr>
              <p:cNvSpPr/>
              <p:nvPr/>
            </p:nvSpPr>
            <p:spPr>
              <a:xfrm>
                <a:off x="-3307376" y="2683744"/>
                <a:ext cx="81914" cy="95250"/>
              </a:xfrm>
              <a:custGeom>
                <a:avLst/>
                <a:gdLst>
                  <a:gd name="connsiteX0" fmla="*/ 40005 w 81914"/>
                  <a:gd name="connsiteY0" fmla="*/ 34290 h 95250"/>
                  <a:gd name="connsiteX1" fmla="*/ 40957 w 81914"/>
                  <a:gd name="connsiteY1" fmla="*/ 0 h 95250"/>
                  <a:gd name="connsiteX2" fmla="*/ 41910 w 81914"/>
                  <a:gd name="connsiteY2" fmla="*/ 34290 h 95250"/>
                  <a:gd name="connsiteX3" fmla="*/ 51435 w 81914"/>
                  <a:gd name="connsiteY3" fmla="*/ 40005 h 95250"/>
                  <a:gd name="connsiteX4" fmla="*/ 81915 w 81914"/>
                  <a:gd name="connsiteY4" fmla="*/ 23813 h 95250"/>
                  <a:gd name="connsiteX5" fmla="*/ 53340 w 81914"/>
                  <a:gd name="connsiteY5" fmla="*/ 41910 h 95250"/>
                  <a:gd name="connsiteX6" fmla="*/ 53340 w 81914"/>
                  <a:gd name="connsiteY6" fmla="*/ 53340 h 95250"/>
                  <a:gd name="connsiteX7" fmla="*/ 81915 w 81914"/>
                  <a:gd name="connsiteY7" fmla="*/ 71438 h 95250"/>
                  <a:gd name="connsiteX8" fmla="*/ 51435 w 81914"/>
                  <a:gd name="connsiteY8" fmla="*/ 55245 h 95250"/>
                  <a:gd name="connsiteX9" fmla="*/ 41910 w 81914"/>
                  <a:gd name="connsiteY9" fmla="*/ 60960 h 95250"/>
                  <a:gd name="connsiteX10" fmla="*/ 40957 w 81914"/>
                  <a:gd name="connsiteY10" fmla="*/ 95250 h 95250"/>
                  <a:gd name="connsiteX11" fmla="*/ 40005 w 81914"/>
                  <a:gd name="connsiteY11" fmla="*/ 60960 h 95250"/>
                  <a:gd name="connsiteX12" fmla="*/ 30480 w 81914"/>
                  <a:gd name="connsiteY12" fmla="*/ 55245 h 95250"/>
                  <a:gd name="connsiteX13" fmla="*/ 0 w 81914"/>
                  <a:gd name="connsiteY13" fmla="*/ 71438 h 95250"/>
                  <a:gd name="connsiteX14" fmla="*/ 28575 w 81914"/>
                  <a:gd name="connsiteY14" fmla="*/ 53340 h 95250"/>
                  <a:gd name="connsiteX15" fmla="*/ 28575 w 81914"/>
                  <a:gd name="connsiteY15" fmla="*/ 41910 h 95250"/>
                  <a:gd name="connsiteX16" fmla="*/ 0 w 81914"/>
                  <a:gd name="connsiteY16" fmla="*/ 23813 h 95250"/>
                  <a:gd name="connsiteX17" fmla="*/ 30480 w 81914"/>
                  <a:gd name="connsiteY17" fmla="*/ 40005 h 95250"/>
                  <a:gd name="connsiteX18" fmla="*/ 40005 w 81914"/>
                  <a:gd name="connsiteY18" fmla="*/ 3429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1914" h="95250">
                    <a:moveTo>
                      <a:pt x="40005" y="34290"/>
                    </a:moveTo>
                    <a:lnTo>
                      <a:pt x="40957" y="0"/>
                    </a:lnTo>
                    <a:lnTo>
                      <a:pt x="41910" y="34290"/>
                    </a:lnTo>
                    <a:cubicBezTo>
                      <a:pt x="42863" y="39052"/>
                      <a:pt x="47625" y="41910"/>
                      <a:pt x="51435" y="40005"/>
                    </a:cubicBezTo>
                    <a:lnTo>
                      <a:pt x="81915" y="23813"/>
                    </a:lnTo>
                    <a:lnTo>
                      <a:pt x="53340" y="41910"/>
                    </a:lnTo>
                    <a:cubicBezTo>
                      <a:pt x="49530" y="44767"/>
                      <a:pt x="49530" y="50483"/>
                      <a:pt x="53340" y="53340"/>
                    </a:cubicBezTo>
                    <a:lnTo>
                      <a:pt x="81915" y="71438"/>
                    </a:lnTo>
                    <a:lnTo>
                      <a:pt x="51435" y="55245"/>
                    </a:lnTo>
                    <a:cubicBezTo>
                      <a:pt x="46672" y="53340"/>
                      <a:pt x="41910" y="56197"/>
                      <a:pt x="41910" y="60960"/>
                    </a:cubicBezTo>
                    <a:lnTo>
                      <a:pt x="40957" y="95250"/>
                    </a:lnTo>
                    <a:lnTo>
                      <a:pt x="40005" y="60960"/>
                    </a:lnTo>
                    <a:cubicBezTo>
                      <a:pt x="39052" y="56197"/>
                      <a:pt x="34290" y="53340"/>
                      <a:pt x="30480" y="55245"/>
                    </a:cubicBezTo>
                    <a:lnTo>
                      <a:pt x="0" y="71438"/>
                    </a:lnTo>
                    <a:lnTo>
                      <a:pt x="28575" y="53340"/>
                    </a:lnTo>
                    <a:cubicBezTo>
                      <a:pt x="32385" y="50483"/>
                      <a:pt x="32385" y="44767"/>
                      <a:pt x="28575" y="41910"/>
                    </a:cubicBezTo>
                    <a:lnTo>
                      <a:pt x="0" y="23813"/>
                    </a:lnTo>
                    <a:lnTo>
                      <a:pt x="30480" y="40005"/>
                    </a:lnTo>
                    <a:cubicBezTo>
                      <a:pt x="34290" y="41910"/>
                      <a:pt x="39052" y="39052"/>
                      <a:pt x="40005" y="3429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9" name="请勿抄袭搬运！盗版必究！微信DAJU_PPT-139">
                <a:extLst>
                  <a:ext uri="{FF2B5EF4-FFF2-40B4-BE49-F238E27FC236}">
                    <a16:creationId xmlns:a16="http://schemas.microsoft.com/office/drawing/2014/main" id="{5E0763C1-0B08-4522-8849-C13BCE723167}"/>
                  </a:ext>
                </a:extLst>
              </p:cNvPr>
              <p:cNvSpPr/>
              <p:nvPr/>
            </p:nvSpPr>
            <p:spPr>
              <a:xfrm>
                <a:off x="-3499781" y="2264644"/>
                <a:ext cx="55244" cy="64769"/>
              </a:xfrm>
              <a:custGeom>
                <a:avLst/>
                <a:gdLst>
                  <a:gd name="connsiteX0" fmla="*/ 26670 w 55244"/>
                  <a:gd name="connsiteY0" fmla="*/ 22860 h 64769"/>
                  <a:gd name="connsiteX1" fmla="*/ 27623 w 55244"/>
                  <a:gd name="connsiteY1" fmla="*/ 0 h 64769"/>
                  <a:gd name="connsiteX2" fmla="*/ 28575 w 55244"/>
                  <a:gd name="connsiteY2" fmla="*/ 22860 h 64769"/>
                  <a:gd name="connsiteX3" fmla="*/ 35242 w 55244"/>
                  <a:gd name="connsiteY3" fmla="*/ 26670 h 64769"/>
                  <a:gd name="connsiteX4" fmla="*/ 55245 w 55244"/>
                  <a:gd name="connsiteY4" fmla="*/ 16192 h 64769"/>
                  <a:gd name="connsiteX5" fmla="*/ 36195 w 55244"/>
                  <a:gd name="connsiteY5" fmla="*/ 28575 h 64769"/>
                  <a:gd name="connsiteX6" fmla="*/ 36195 w 55244"/>
                  <a:gd name="connsiteY6" fmla="*/ 36195 h 64769"/>
                  <a:gd name="connsiteX7" fmla="*/ 55245 w 55244"/>
                  <a:gd name="connsiteY7" fmla="*/ 48577 h 64769"/>
                  <a:gd name="connsiteX8" fmla="*/ 35242 w 55244"/>
                  <a:gd name="connsiteY8" fmla="*/ 38100 h 64769"/>
                  <a:gd name="connsiteX9" fmla="*/ 28575 w 55244"/>
                  <a:gd name="connsiteY9" fmla="*/ 41910 h 64769"/>
                  <a:gd name="connsiteX10" fmla="*/ 27623 w 55244"/>
                  <a:gd name="connsiteY10" fmla="*/ 64770 h 64769"/>
                  <a:gd name="connsiteX11" fmla="*/ 26670 w 55244"/>
                  <a:gd name="connsiteY11" fmla="*/ 41910 h 64769"/>
                  <a:gd name="connsiteX12" fmla="*/ 20002 w 55244"/>
                  <a:gd name="connsiteY12" fmla="*/ 38100 h 64769"/>
                  <a:gd name="connsiteX13" fmla="*/ 0 w 55244"/>
                  <a:gd name="connsiteY13" fmla="*/ 48577 h 64769"/>
                  <a:gd name="connsiteX14" fmla="*/ 19050 w 55244"/>
                  <a:gd name="connsiteY14" fmla="*/ 36195 h 64769"/>
                  <a:gd name="connsiteX15" fmla="*/ 19050 w 55244"/>
                  <a:gd name="connsiteY15" fmla="*/ 28575 h 64769"/>
                  <a:gd name="connsiteX16" fmla="*/ 0 w 55244"/>
                  <a:gd name="connsiteY16" fmla="*/ 16192 h 64769"/>
                  <a:gd name="connsiteX17" fmla="*/ 20002 w 55244"/>
                  <a:gd name="connsiteY17" fmla="*/ 26670 h 64769"/>
                  <a:gd name="connsiteX18" fmla="*/ 26670 w 55244"/>
                  <a:gd name="connsiteY18" fmla="*/ 22860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244" h="64769">
                    <a:moveTo>
                      <a:pt x="26670" y="22860"/>
                    </a:moveTo>
                    <a:lnTo>
                      <a:pt x="27623" y="0"/>
                    </a:lnTo>
                    <a:lnTo>
                      <a:pt x="28575" y="22860"/>
                    </a:lnTo>
                    <a:cubicBezTo>
                      <a:pt x="28575" y="25717"/>
                      <a:pt x="32385" y="27622"/>
                      <a:pt x="35242" y="26670"/>
                    </a:cubicBezTo>
                    <a:lnTo>
                      <a:pt x="55245" y="16192"/>
                    </a:lnTo>
                    <a:lnTo>
                      <a:pt x="36195" y="28575"/>
                    </a:lnTo>
                    <a:cubicBezTo>
                      <a:pt x="33338" y="30480"/>
                      <a:pt x="33338" y="34290"/>
                      <a:pt x="36195" y="36195"/>
                    </a:cubicBezTo>
                    <a:lnTo>
                      <a:pt x="55245" y="48577"/>
                    </a:lnTo>
                    <a:lnTo>
                      <a:pt x="35242" y="38100"/>
                    </a:lnTo>
                    <a:cubicBezTo>
                      <a:pt x="32385" y="37147"/>
                      <a:pt x="28575" y="39052"/>
                      <a:pt x="28575" y="41910"/>
                    </a:cubicBezTo>
                    <a:lnTo>
                      <a:pt x="27623" y="64770"/>
                    </a:lnTo>
                    <a:lnTo>
                      <a:pt x="26670" y="41910"/>
                    </a:lnTo>
                    <a:cubicBezTo>
                      <a:pt x="26670" y="39052"/>
                      <a:pt x="22860" y="37147"/>
                      <a:pt x="20002" y="38100"/>
                    </a:cubicBezTo>
                    <a:lnTo>
                      <a:pt x="0" y="48577"/>
                    </a:lnTo>
                    <a:lnTo>
                      <a:pt x="19050" y="36195"/>
                    </a:lnTo>
                    <a:cubicBezTo>
                      <a:pt x="21907" y="34290"/>
                      <a:pt x="21907" y="30480"/>
                      <a:pt x="19050" y="28575"/>
                    </a:cubicBezTo>
                    <a:lnTo>
                      <a:pt x="0" y="16192"/>
                    </a:lnTo>
                    <a:lnTo>
                      <a:pt x="20002" y="26670"/>
                    </a:lnTo>
                    <a:cubicBezTo>
                      <a:pt x="22860" y="28575"/>
                      <a:pt x="25717" y="26670"/>
                      <a:pt x="26670" y="2286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0" name="请勿抄袭搬运！盗版必究！微信DAJU_PPT-140">
                <a:extLst>
                  <a:ext uri="{FF2B5EF4-FFF2-40B4-BE49-F238E27FC236}">
                    <a16:creationId xmlns:a16="http://schemas.microsoft.com/office/drawing/2014/main" id="{4E129BF7-B488-4076-9FEF-D4FE8B71DAF6}"/>
                  </a:ext>
                </a:extLst>
              </p:cNvPr>
              <p:cNvSpPr/>
              <p:nvPr/>
            </p:nvSpPr>
            <p:spPr>
              <a:xfrm>
                <a:off x="-3557884" y="2337987"/>
                <a:ext cx="81914" cy="95250"/>
              </a:xfrm>
              <a:custGeom>
                <a:avLst/>
                <a:gdLst>
                  <a:gd name="connsiteX0" fmla="*/ 40005 w 81914"/>
                  <a:gd name="connsiteY0" fmla="*/ 34290 h 95250"/>
                  <a:gd name="connsiteX1" fmla="*/ 40957 w 81914"/>
                  <a:gd name="connsiteY1" fmla="*/ 0 h 95250"/>
                  <a:gd name="connsiteX2" fmla="*/ 41910 w 81914"/>
                  <a:gd name="connsiteY2" fmla="*/ 34290 h 95250"/>
                  <a:gd name="connsiteX3" fmla="*/ 51435 w 81914"/>
                  <a:gd name="connsiteY3" fmla="*/ 40005 h 95250"/>
                  <a:gd name="connsiteX4" fmla="*/ 81915 w 81914"/>
                  <a:gd name="connsiteY4" fmla="*/ 23813 h 95250"/>
                  <a:gd name="connsiteX5" fmla="*/ 53340 w 81914"/>
                  <a:gd name="connsiteY5" fmla="*/ 41910 h 95250"/>
                  <a:gd name="connsiteX6" fmla="*/ 53340 w 81914"/>
                  <a:gd name="connsiteY6" fmla="*/ 53340 h 95250"/>
                  <a:gd name="connsiteX7" fmla="*/ 81915 w 81914"/>
                  <a:gd name="connsiteY7" fmla="*/ 71438 h 95250"/>
                  <a:gd name="connsiteX8" fmla="*/ 51435 w 81914"/>
                  <a:gd name="connsiteY8" fmla="*/ 55245 h 95250"/>
                  <a:gd name="connsiteX9" fmla="*/ 41910 w 81914"/>
                  <a:gd name="connsiteY9" fmla="*/ 60960 h 95250"/>
                  <a:gd name="connsiteX10" fmla="*/ 40957 w 81914"/>
                  <a:gd name="connsiteY10" fmla="*/ 95250 h 95250"/>
                  <a:gd name="connsiteX11" fmla="*/ 40005 w 81914"/>
                  <a:gd name="connsiteY11" fmla="*/ 60960 h 95250"/>
                  <a:gd name="connsiteX12" fmla="*/ 30480 w 81914"/>
                  <a:gd name="connsiteY12" fmla="*/ 55245 h 95250"/>
                  <a:gd name="connsiteX13" fmla="*/ 0 w 81914"/>
                  <a:gd name="connsiteY13" fmla="*/ 71438 h 95250"/>
                  <a:gd name="connsiteX14" fmla="*/ 28575 w 81914"/>
                  <a:gd name="connsiteY14" fmla="*/ 53340 h 95250"/>
                  <a:gd name="connsiteX15" fmla="*/ 28575 w 81914"/>
                  <a:gd name="connsiteY15" fmla="*/ 41910 h 95250"/>
                  <a:gd name="connsiteX16" fmla="*/ 0 w 81914"/>
                  <a:gd name="connsiteY16" fmla="*/ 23813 h 95250"/>
                  <a:gd name="connsiteX17" fmla="*/ 30480 w 81914"/>
                  <a:gd name="connsiteY17" fmla="*/ 40005 h 95250"/>
                  <a:gd name="connsiteX18" fmla="*/ 40005 w 81914"/>
                  <a:gd name="connsiteY18" fmla="*/ 3429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1914" h="95250">
                    <a:moveTo>
                      <a:pt x="40005" y="34290"/>
                    </a:moveTo>
                    <a:lnTo>
                      <a:pt x="40957" y="0"/>
                    </a:lnTo>
                    <a:lnTo>
                      <a:pt x="41910" y="34290"/>
                    </a:lnTo>
                    <a:cubicBezTo>
                      <a:pt x="42863" y="39052"/>
                      <a:pt x="47625" y="41910"/>
                      <a:pt x="51435" y="40005"/>
                    </a:cubicBezTo>
                    <a:lnTo>
                      <a:pt x="81915" y="23813"/>
                    </a:lnTo>
                    <a:lnTo>
                      <a:pt x="53340" y="41910"/>
                    </a:lnTo>
                    <a:cubicBezTo>
                      <a:pt x="49530" y="44767"/>
                      <a:pt x="49530" y="50483"/>
                      <a:pt x="53340" y="53340"/>
                    </a:cubicBezTo>
                    <a:lnTo>
                      <a:pt x="81915" y="71438"/>
                    </a:lnTo>
                    <a:lnTo>
                      <a:pt x="51435" y="55245"/>
                    </a:lnTo>
                    <a:cubicBezTo>
                      <a:pt x="46672" y="53340"/>
                      <a:pt x="41910" y="56198"/>
                      <a:pt x="41910" y="60960"/>
                    </a:cubicBezTo>
                    <a:lnTo>
                      <a:pt x="40957" y="95250"/>
                    </a:lnTo>
                    <a:lnTo>
                      <a:pt x="40005" y="60960"/>
                    </a:lnTo>
                    <a:cubicBezTo>
                      <a:pt x="39052" y="56198"/>
                      <a:pt x="34290" y="53340"/>
                      <a:pt x="30480" y="55245"/>
                    </a:cubicBezTo>
                    <a:lnTo>
                      <a:pt x="0" y="71438"/>
                    </a:lnTo>
                    <a:lnTo>
                      <a:pt x="28575" y="53340"/>
                    </a:lnTo>
                    <a:cubicBezTo>
                      <a:pt x="32385" y="50483"/>
                      <a:pt x="32385" y="44767"/>
                      <a:pt x="28575" y="41910"/>
                    </a:cubicBezTo>
                    <a:lnTo>
                      <a:pt x="0" y="23813"/>
                    </a:lnTo>
                    <a:lnTo>
                      <a:pt x="30480" y="40005"/>
                    </a:lnTo>
                    <a:cubicBezTo>
                      <a:pt x="34290" y="41910"/>
                      <a:pt x="39052" y="39052"/>
                      <a:pt x="40005" y="3429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1" name="请勿抄袭搬运！盗版必究！微信DAJU_PPT-141">
                <a:extLst>
                  <a:ext uri="{FF2B5EF4-FFF2-40B4-BE49-F238E27FC236}">
                    <a16:creationId xmlns:a16="http://schemas.microsoft.com/office/drawing/2014/main" id="{57886C0D-9A94-4F8D-A105-430A420DDA33}"/>
                  </a:ext>
                </a:extLst>
              </p:cNvPr>
              <p:cNvSpPr/>
              <p:nvPr/>
            </p:nvSpPr>
            <p:spPr>
              <a:xfrm>
                <a:off x="-3693139" y="2177014"/>
                <a:ext cx="649605" cy="649605"/>
              </a:xfrm>
              <a:custGeom>
                <a:avLst/>
                <a:gdLst>
                  <a:gd name="connsiteX0" fmla="*/ 115252 w 649605"/>
                  <a:gd name="connsiteY0" fmla="*/ 335280 h 649605"/>
                  <a:gd name="connsiteX1" fmla="*/ 0 w 649605"/>
                  <a:gd name="connsiteY1" fmla="*/ 324803 h 649605"/>
                  <a:gd name="connsiteX2" fmla="*/ 115252 w 649605"/>
                  <a:gd name="connsiteY2" fmla="*/ 314325 h 649605"/>
                  <a:gd name="connsiteX3" fmla="*/ 314325 w 649605"/>
                  <a:gd name="connsiteY3" fmla="*/ 115252 h 649605"/>
                  <a:gd name="connsiteX4" fmla="*/ 324803 w 649605"/>
                  <a:gd name="connsiteY4" fmla="*/ 0 h 649605"/>
                  <a:gd name="connsiteX5" fmla="*/ 335280 w 649605"/>
                  <a:gd name="connsiteY5" fmla="*/ 115252 h 649605"/>
                  <a:gd name="connsiteX6" fmla="*/ 534353 w 649605"/>
                  <a:gd name="connsiteY6" fmla="*/ 314325 h 649605"/>
                  <a:gd name="connsiteX7" fmla="*/ 649605 w 649605"/>
                  <a:gd name="connsiteY7" fmla="*/ 324803 h 649605"/>
                  <a:gd name="connsiteX8" fmla="*/ 534353 w 649605"/>
                  <a:gd name="connsiteY8" fmla="*/ 335280 h 649605"/>
                  <a:gd name="connsiteX9" fmla="*/ 335280 w 649605"/>
                  <a:gd name="connsiteY9" fmla="*/ 534353 h 649605"/>
                  <a:gd name="connsiteX10" fmla="*/ 324803 w 649605"/>
                  <a:gd name="connsiteY10" fmla="*/ 649605 h 649605"/>
                  <a:gd name="connsiteX11" fmla="*/ 314325 w 649605"/>
                  <a:gd name="connsiteY11" fmla="*/ 534353 h 649605"/>
                  <a:gd name="connsiteX12" fmla="*/ 115252 w 649605"/>
                  <a:gd name="connsiteY12" fmla="*/ 335280 h 649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9605" h="649605">
                    <a:moveTo>
                      <a:pt x="115252" y="335280"/>
                    </a:moveTo>
                    <a:lnTo>
                      <a:pt x="0" y="324803"/>
                    </a:lnTo>
                    <a:lnTo>
                      <a:pt x="115252" y="314325"/>
                    </a:lnTo>
                    <a:cubicBezTo>
                      <a:pt x="217170" y="297180"/>
                      <a:pt x="298133" y="217170"/>
                      <a:pt x="314325" y="115252"/>
                    </a:cubicBezTo>
                    <a:lnTo>
                      <a:pt x="324803" y="0"/>
                    </a:lnTo>
                    <a:lnTo>
                      <a:pt x="335280" y="115252"/>
                    </a:lnTo>
                    <a:cubicBezTo>
                      <a:pt x="352425" y="217170"/>
                      <a:pt x="432435" y="298132"/>
                      <a:pt x="534353" y="314325"/>
                    </a:cubicBezTo>
                    <a:lnTo>
                      <a:pt x="649605" y="324803"/>
                    </a:lnTo>
                    <a:lnTo>
                      <a:pt x="534353" y="335280"/>
                    </a:lnTo>
                    <a:cubicBezTo>
                      <a:pt x="432435" y="352425"/>
                      <a:pt x="351473" y="432435"/>
                      <a:pt x="335280" y="534353"/>
                    </a:cubicBezTo>
                    <a:lnTo>
                      <a:pt x="324803" y="649605"/>
                    </a:lnTo>
                    <a:lnTo>
                      <a:pt x="314325" y="534353"/>
                    </a:lnTo>
                    <a:cubicBezTo>
                      <a:pt x="298133" y="432435"/>
                      <a:pt x="217170" y="352425"/>
                      <a:pt x="115252" y="33528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4" name="图形 2">
              <a:extLst>
                <a:ext uri="{FF2B5EF4-FFF2-40B4-BE49-F238E27FC236}">
                  <a16:creationId xmlns:a16="http://schemas.microsoft.com/office/drawing/2014/main" id="{CE7C0AA0-AA53-42A7-9400-13DABF6B60C4}"/>
                </a:ext>
              </a:extLst>
            </p:cNvPr>
            <p:cNvGrpSpPr/>
            <p:nvPr/>
          </p:nvGrpSpPr>
          <p:grpSpPr>
            <a:xfrm>
              <a:off x="7101640" y="2305597"/>
              <a:ext cx="485775" cy="485774"/>
              <a:chOff x="-3613129" y="3321919"/>
              <a:chExt cx="485775" cy="485774"/>
            </a:xfrm>
            <a:solidFill>
              <a:srgbClr val="F8CA42"/>
            </a:solidFill>
          </p:grpSpPr>
          <p:sp>
            <p:nvSpPr>
              <p:cNvPr id="1089" name="请勿抄袭搬运！盗版必究！微信DAJU_PPT-142">
                <a:extLst>
                  <a:ext uri="{FF2B5EF4-FFF2-40B4-BE49-F238E27FC236}">
                    <a16:creationId xmlns:a16="http://schemas.microsoft.com/office/drawing/2014/main" id="{624497E4-8512-4ED4-B5D5-359B70033CCF}"/>
                  </a:ext>
                </a:extLst>
              </p:cNvPr>
              <p:cNvSpPr/>
              <p:nvPr/>
            </p:nvSpPr>
            <p:spPr>
              <a:xfrm>
                <a:off x="-3613129" y="3321919"/>
                <a:ext cx="485775" cy="485774"/>
              </a:xfrm>
              <a:custGeom>
                <a:avLst/>
                <a:gdLst>
                  <a:gd name="connsiteX0" fmla="*/ 390525 w 485775"/>
                  <a:gd name="connsiteY0" fmla="*/ 205740 h 485774"/>
                  <a:gd name="connsiteX1" fmla="*/ 485775 w 485775"/>
                  <a:gd name="connsiteY1" fmla="*/ 242888 h 485774"/>
                  <a:gd name="connsiteX2" fmla="*/ 390525 w 485775"/>
                  <a:gd name="connsiteY2" fmla="*/ 280035 h 485774"/>
                  <a:gd name="connsiteX3" fmla="*/ 280035 w 485775"/>
                  <a:gd name="connsiteY3" fmla="*/ 390525 h 485774"/>
                  <a:gd name="connsiteX4" fmla="*/ 242888 w 485775"/>
                  <a:gd name="connsiteY4" fmla="*/ 485775 h 485774"/>
                  <a:gd name="connsiteX5" fmla="*/ 205740 w 485775"/>
                  <a:gd name="connsiteY5" fmla="*/ 390525 h 485774"/>
                  <a:gd name="connsiteX6" fmla="*/ 95250 w 485775"/>
                  <a:gd name="connsiteY6" fmla="*/ 280035 h 485774"/>
                  <a:gd name="connsiteX7" fmla="*/ 0 w 485775"/>
                  <a:gd name="connsiteY7" fmla="*/ 242888 h 485774"/>
                  <a:gd name="connsiteX8" fmla="*/ 95250 w 485775"/>
                  <a:gd name="connsiteY8" fmla="*/ 205740 h 485774"/>
                  <a:gd name="connsiteX9" fmla="*/ 205740 w 485775"/>
                  <a:gd name="connsiteY9" fmla="*/ 95250 h 485774"/>
                  <a:gd name="connsiteX10" fmla="*/ 242888 w 485775"/>
                  <a:gd name="connsiteY10" fmla="*/ 0 h 485774"/>
                  <a:gd name="connsiteX11" fmla="*/ 280035 w 485775"/>
                  <a:gd name="connsiteY11" fmla="*/ 95250 h 485774"/>
                  <a:gd name="connsiteX12" fmla="*/ 390525 w 485775"/>
                  <a:gd name="connsiteY12" fmla="*/ 205740 h 485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5" h="485774">
                    <a:moveTo>
                      <a:pt x="390525" y="205740"/>
                    </a:moveTo>
                    <a:lnTo>
                      <a:pt x="485775" y="242888"/>
                    </a:lnTo>
                    <a:lnTo>
                      <a:pt x="390525" y="280035"/>
                    </a:lnTo>
                    <a:cubicBezTo>
                      <a:pt x="340042" y="300037"/>
                      <a:pt x="300038" y="340042"/>
                      <a:pt x="280035" y="390525"/>
                    </a:cubicBezTo>
                    <a:lnTo>
                      <a:pt x="242888" y="485775"/>
                    </a:lnTo>
                    <a:lnTo>
                      <a:pt x="205740" y="390525"/>
                    </a:lnTo>
                    <a:cubicBezTo>
                      <a:pt x="185738" y="340042"/>
                      <a:pt x="145733" y="300037"/>
                      <a:pt x="95250" y="280035"/>
                    </a:cubicBezTo>
                    <a:lnTo>
                      <a:pt x="0" y="242888"/>
                    </a:lnTo>
                    <a:lnTo>
                      <a:pt x="95250" y="205740"/>
                    </a:lnTo>
                    <a:cubicBezTo>
                      <a:pt x="145733" y="185738"/>
                      <a:pt x="185738" y="145733"/>
                      <a:pt x="205740" y="95250"/>
                    </a:cubicBezTo>
                    <a:lnTo>
                      <a:pt x="242888" y="0"/>
                    </a:lnTo>
                    <a:lnTo>
                      <a:pt x="280035" y="95250"/>
                    </a:lnTo>
                    <a:cubicBezTo>
                      <a:pt x="300038" y="145733"/>
                      <a:pt x="340042" y="185738"/>
                      <a:pt x="390525" y="2057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0" name="请勿抄袭搬运！盗版必究！微信DAJU_PPT-143">
                <a:extLst>
                  <a:ext uri="{FF2B5EF4-FFF2-40B4-BE49-F238E27FC236}">
                    <a16:creationId xmlns:a16="http://schemas.microsoft.com/office/drawing/2014/main" id="{82459C87-332B-4FD0-942F-959FC6D9586D}"/>
                  </a:ext>
                </a:extLst>
              </p:cNvPr>
              <p:cNvSpPr/>
              <p:nvPr/>
            </p:nvSpPr>
            <p:spPr>
              <a:xfrm>
                <a:off x="-3535024" y="3405739"/>
                <a:ext cx="70485" cy="70484"/>
              </a:xfrm>
              <a:custGeom>
                <a:avLst/>
                <a:gdLst>
                  <a:gd name="connsiteX0" fmla="*/ 11430 w 70485"/>
                  <a:gd name="connsiteY0" fmla="*/ 13335 h 70484"/>
                  <a:gd name="connsiteX1" fmla="*/ 0 w 70485"/>
                  <a:gd name="connsiteY1" fmla="*/ 0 h 70484"/>
                  <a:gd name="connsiteX2" fmla="*/ 13335 w 70485"/>
                  <a:gd name="connsiteY2" fmla="*/ 11430 h 70484"/>
                  <a:gd name="connsiteX3" fmla="*/ 57150 w 70485"/>
                  <a:gd name="connsiteY3" fmla="*/ 11430 h 70484"/>
                  <a:gd name="connsiteX4" fmla="*/ 70485 w 70485"/>
                  <a:gd name="connsiteY4" fmla="*/ 0 h 70484"/>
                  <a:gd name="connsiteX5" fmla="*/ 59055 w 70485"/>
                  <a:gd name="connsiteY5" fmla="*/ 13335 h 70484"/>
                  <a:gd name="connsiteX6" fmla="*/ 59055 w 70485"/>
                  <a:gd name="connsiteY6" fmla="*/ 57150 h 70484"/>
                  <a:gd name="connsiteX7" fmla="*/ 70485 w 70485"/>
                  <a:gd name="connsiteY7" fmla="*/ 70485 h 70484"/>
                  <a:gd name="connsiteX8" fmla="*/ 57150 w 70485"/>
                  <a:gd name="connsiteY8" fmla="*/ 59055 h 70484"/>
                  <a:gd name="connsiteX9" fmla="*/ 13335 w 70485"/>
                  <a:gd name="connsiteY9" fmla="*/ 59055 h 70484"/>
                  <a:gd name="connsiteX10" fmla="*/ 0 w 70485"/>
                  <a:gd name="connsiteY10" fmla="*/ 70485 h 70484"/>
                  <a:gd name="connsiteX11" fmla="*/ 11430 w 70485"/>
                  <a:gd name="connsiteY11" fmla="*/ 57150 h 70484"/>
                  <a:gd name="connsiteX12" fmla="*/ 11430 w 70485"/>
                  <a:gd name="connsiteY12" fmla="*/ 13335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485" h="70484">
                    <a:moveTo>
                      <a:pt x="11430" y="13335"/>
                    </a:moveTo>
                    <a:lnTo>
                      <a:pt x="0" y="0"/>
                    </a:lnTo>
                    <a:lnTo>
                      <a:pt x="13335" y="11430"/>
                    </a:lnTo>
                    <a:cubicBezTo>
                      <a:pt x="26670" y="20955"/>
                      <a:pt x="43815" y="20955"/>
                      <a:pt x="57150" y="11430"/>
                    </a:cubicBezTo>
                    <a:lnTo>
                      <a:pt x="70485" y="0"/>
                    </a:lnTo>
                    <a:lnTo>
                      <a:pt x="59055" y="13335"/>
                    </a:lnTo>
                    <a:cubicBezTo>
                      <a:pt x="49530" y="26670"/>
                      <a:pt x="49530" y="43815"/>
                      <a:pt x="59055" y="57150"/>
                    </a:cubicBezTo>
                    <a:lnTo>
                      <a:pt x="70485" y="70485"/>
                    </a:lnTo>
                    <a:lnTo>
                      <a:pt x="57150" y="59055"/>
                    </a:lnTo>
                    <a:cubicBezTo>
                      <a:pt x="43815" y="49530"/>
                      <a:pt x="26670" y="49530"/>
                      <a:pt x="13335" y="59055"/>
                    </a:cubicBezTo>
                    <a:lnTo>
                      <a:pt x="0" y="70485"/>
                    </a:lnTo>
                    <a:lnTo>
                      <a:pt x="11430" y="57150"/>
                    </a:lnTo>
                    <a:cubicBezTo>
                      <a:pt x="20955" y="43815"/>
                      <a:pt x="20955" y="25717"/>
                      <a:pt x="11430" y="133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1" name="请勿抄袭搬运！盗版必究！微信DAJU_PPT-144">
                <a:extLst>
                  <a:ext uri="{FF2B5EF4-FFF2-40B4-BE49-F238E27FC236}">
                    <a16:creationId xmlns:a16="http://schemas.microsoft.com/office/drawing/2014/main" id="{0353831F-885D-4E41-9B77-D88D1371B7C5}"/>
                  </a:ext>
                </a:extLst>
              </p:cNvPr>
              <p:cNvSpPr/>
              <p:nvPr/>
            </p:nvSpPr>
            <p:spPr>
              <a:xfrm>
                <a:off x="-3487399" y="3333349"/>
                <a:ext cx="48577" cy="48577"/>
              </a:xfrm>
              <a:custGeom>
                <a:avLst/>
                <a:gdLst>
                  <a:gd name="connsiteX0" fmla="*/ 7620 w 48577"/>
                  <a:gd name="connsiteY0" fmla="*/ 9525 h 48577"/>
                  <a:gd name="connsiteX1" fmla="*/ 0 w 48577"/>
                  <a:gd name="connsiteY1" fmla="*/ 0 h 48577"/>
                  <a:gd name="connsiteX2" fmla="*/ 9525 w 48577"/>
                  <a:gd name="connsiteY2" fmla="*/ 7620 h 48577"/>
                  <a:gd name="connsiteX3" fmla="*/ 39053 w 48577"/>
                  <a:gd name="connsiteY3" fmla="*/ 7620 h 48577"/>
                  <a:gd name="connsiteX4" fmla="*/ 48578 w 48577"/>
                  <a:gd name="connsiteY4" fmla="*/ 0 h 48577"/>
                  <a:gd name="connsiteX5" fmla="*/ 40958 w 48577"/>
                  <a:gd name="connsiteY5" fmla="*/ 9525 h 48577"/>
                  <a:gd name="connsiteX6" fmla="*/ 40958 w 48577"/>
                  <a:gd name="connsiteY6" fmla="*/ 39053 h 48577"/>
                  <a:gd name="connsiteX7" fmla="*/ 48578 w 48577"/>
                  <a:gd name="connsiteY7" fmla="*/ 48578 h 48577"/>
                  <a:gd name="connsiteX8" fmla="*/ 39053 w 48577"/>
                  <a:gd name="connsiteY8" fmla="*/ 40958 h 48577"/>
                  <a:gd name="connsiteX9" fmla="*/ 9525 w 48577"/>
                  <a:gd name="connsiteY9" fmla="*/ 40958 h 48577"/>
                  <a:gd name="connsiteX10" fmla="*/ 0 w 48577"/>
                  <a:gd name="connsiteY10" fmla="*/ 48578 h 48577"/>
                  <a:gd name="connsiteX11" fmla="*/ 7620 w 48577"/>
                  <a:gd name="connsiteY11" fmla="*/ 39053 h 48577"/>
                  <a:gd name="connsiteX12" fmla="*/ 7620 w 48577"/>
                  <a:gd name="connsiteY12" fmla="*/ 9525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" h="48577">
                    <a:moveTo>
                      <a:pt x="7620" y="9525"/>
                    </a:moveTo>
                    <a:lnTo>
                      <a:pt x="0" y="0"/>
                    </a:lnTo>
                    <a:lnTo>
                      <a:pt x="9525" y="7620"/>
                    </a:lnTo>
                    <a:cubicBezTo>
                      <a:pt x="18098" y="14288"/>
                      <a:pt x="29528" y="14288"/>
                      <a:pt x="39053" y="7620"/>
                    </a:cubicBezTo>
                    <a:lnTo>
                      <a:pt x="48578" y="0"/>
                    </a:lnTo>
                    <a:lnTo>
                      <a:pt x="40958" y="9525"/>
                    </a:lnTo>
                    <a:cubicBezTo>
                      <a:pt x="34290" y="18097"/>
                      <a:pt x="34290" y="29528"/>
                      <a:pt x="40958" y="39053"/>
                    </a:cubicBezTo>
                    <a:lnTo>
                      <a:pt x="48578" y="48578"/>
                    </a:lnTo>
                    <a:lnTo>
                      <a:pt x="39053" y="40958"/>
                    </a:lnTo>
                    <a:cubicBezTo>
                      <a:pt x="30480" y="34290"/>
                      <a:pt x="19050" y="34290"/>
                      <a:pt x="9525" y="40958"/>
                    </a:cubicBezTo>
                    <a:lnTo>
                      <a:pt x="0" y="48578"/>
                    </a:lnTo>
                    <a:lnTo>
                      <a:pt x="7620" y="39053"/>
                    </a:lnTo>
                    <a:cubicBezTo>
                      <a:pt x="13335" y="30480"/>
                      <a:pt x="13335" y="18097"/>
                      <a:pt x="7620" y="952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2" name="请勿抄袭搬运！盗版必究！微信DAJU_PPT-145">
                <a:extLst>
                  <a:ext uri="{FF2B5EF4-FFF2-40B4-BE49-F238E27FC236}">
                    <a16:creationId xmlns:a16="http://schemas.microsoft.com/office/drawing/2014/main" id="{543ED29E-C8F3-42ED-9EEF-94A6C056C0DE}"/>
                  </a:ext>
                </a:extLst>
              </p:cNvPr>
              <p:cNvSpPr/>
              <p:nvPr/>
            </p:nvSpPr>
            <p:spPr>
              <a:xfrm>
                <a:off x="-3274039" y="3428599"/>
                <a:ext cx="48577" cy="48577"/>
              </a:xfrm>
              <a:custGeom>
                <a:avLst/>
                <a:gdLst>
                  <a:gd name="connsiteX0" fmla="*/ 7620 w 48577"/>
                  <a:gd name="connsiteY0" fmla="*/ 9525 h 48577"/>
                  <a:gd name="connsiteX1" fmla="*/ 0 w 48577"/>
                  <a:gd name="connsiteY1" fmla="*/ 0 h 48577"/>
                  <a:gd name="connsiteX2" fmla="*/ 9525 w 48577"/>
                  <a:gd name="connsiteY2" fmla="*/ 7620 h 48577"/>
                  <a:gd name="connsiteX3" fmla="*/ 39052 w 48577"/>
                  <a:gd name="connsiteY3" fmla="*/ 7620 h 48577"/>
                  <a:gd name="connsiteX4" fmla="*/ 48577 w 48577"/>
                  <a:gd name="connsiteY4" fmla="*/ 0 h 48577"/>
                  <a:gd name="connsiteX5" fmla="*/ 40957 w 48577"/>
                  <a:gd name="connsiteY5" fmla="*/ 9525 h 48577"/>
                  <a:gd name="connsiteX6" fmla="*/ 40957 w 48577"/>
                  <a:gd name="connsiteY6" fmla="*/ 39053 h 48577"/>
                  <a:gd name="connsiteX7" fmla="*/ 48577 w 48577"/>
                  <a:gd name="connsiteY7" fmla="*/ 48578 h 48577"/>
                  <a:gd name="connsiteX8" fmla="*/ 39052 w 48577"/>
                  <a:gd name="connsiteY8" fmla="*/ 40958 h 48577"/>
                  <a:gd name="connsiteX9" fmla="*/ 9525 w 48577"/>
                  <a:gd name="connsiteY9" fmla="*/ 40958 h 48577"/>
                  <a:gd name="connsiteX10" fmla="*/ 0 w 48577"/>
                  <a:gd name="connsiteY10" fmla="*/ 48578 h 48577"/>
                  <a:gd name="connsiteX11" fmla="*/ 7620 w 48577"/>
                  <a:gd name="connsiteY11" fmla="*/ 39053 h 48577"/>
                  <a:gd name="connsiteX12" fmla="*/ 7620 w 48577"/>
                  <a:gd name="connsiteY12" fmla="*/ 9525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" h="48577">
                    <a:moveTo>
                      <a:pt x="7620" y="9525"/>
                    </a:moveTo>
                    <a:lnTo>
                      <a:pt x="0" y="0"/>
                    </a:lnTo>
                    <a:lnTo>
                      <a:pt x="9525" y="7620"/>
                    </a:lnTo>
                    <a:cubicBezTo>
                      <a:pt x="18097" y="14288"/>
                      <a:pt x="29527" y="14288"/>
                      <a:pt x="39052" y="7620"/>
                    </a:cubicBezTo>
                    <a:lnTo>
                      <a:pt x="48577" y="0"/>
                    </a:lnTo>
                    <a:lnTo>
                      <a:pt x="40957" y="9525"/>
                    </a:lnTo>
                    <a:cubicBezTo>
                      <a:pt x="34290" y="18097"/>
                      <a:pt x="34290" y="29528"/>
                      <a:pt x="40957" y="39053"/>
                    </a:cubicBezTo>
                    <a:lnTo>
                      <a:pt x="48577" y="48578"/>
                    </a:lnTo>
                    <a:lnTo>
                      <a:pt x="39052" y="40958"/>
                    </a:lnTo>
                    <a:cubicBezTo>
                      <a:pt x="30480" y="34290"/>
                      <a:pt x="19050" y="34290"/>
                      <a:pt x="9525" y="40958"/>
                    </a:cubicBezTo>
                    <a:lnTo>
                      <a:pt x="0" y="48578"/>
                    </a:lnTo>
                    <a:lnTo>
                      <a:pt x="7620" y="39053"/>
                    </a:lnTo>
                    <a:cubicBezTo>
                      <a:pt x="13335" y="29528"/>
                      <a:pt x="13335" y="18097"/>
                      <a:pt x="7620" y="952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3" name="请勿抄袭搬运！盗版必究！微信DAJU_PPT-146">
                <a:extLst>
                  <a:ext uri="{FF2B5EF4-FFF2-40B4-BE49-F238E27FC236}">
                    <a16:creationId xmlns:a16="http://schemas.microsoft.com/office/drawing/2014/main" id="{C0A887F4-AE07-4049-842D-B21201BDF0EA}"/>
                  </a:ext>
                </a:extLst>
              </p:cNvPr>
              <p:cNvSpPr/>
              <p:nvPr/>
            </p:nvSpPr>
            <p:spPr>
              <a:xfrm>
                <a:off x="-3588364" y="3654342"/>
                <a:ext cx="123825" cy="123825"/>
              </a:xfrm>
              <a:custGeom>
                <a:avLst/>
                <a:gdLst>
                  <a:gd name="connsiteX0" fmla="*/ 20002 w 123825"/>
                  <a:gd name="connsiteY0" fmla="*/ 23813 h 123825"/>
                  <a:gd name="connsiteX1" fmla="*/ 0 w 123825"/>
                  <a:gd name="connsiteY1" fmla="*/ 0 h 123825"/>
                  <a:gd name="connsiteX2" fmla="*/ 23813 w 123825"/>
                  <a:gd name="connsiteY2" fmla="*/ 20002 h 123825"/>
                  <a:gd name="connsiteX3" fmla="*/ 100013 w 123825"/>
                  <a:gd name="connsiteY3" fmla="*/ 20002 h 123825"/>
                  <a:gd name="connsiteX4" fmla="*/ 123825 w 123825"/>
                  <a:gd name="connsiteY4" fmla="*/ 0 h 123825"/>
                  <a:gd name="connsiteX5" fmla="*/ 103823 w 123825"/>
                  <a:gd name="connsiteY5" fmla="*/ 23813 h 123825"/>
                  <a:gd name="connsiteX6" fmla="*/ 103823 w 123825"/>
                  <a:gd name="connsiteY6" fmla="*/ 100013 h 123825"/>
                  <a:gd name="connsiteX7" fmla="*/ 123825 w 123825"/>
                  <a:gd name="connsiteY7" fmla="*/ 123825 h 123825"/>
                  <a:gd name="connsiteX8" fmla="*/ 100013 w 123825"/>
                  <a:gd name="connsiteY8" fmla="*/ 103822 h 123825"/>
                  <a:gd name="connsiteX9" fmla="*/ 23813 w 123825"/>
                  <a:gd name="connsiteY9" fmla="*/ 103822 h 123825"/>
                  <a:gd name="connsiteX10" fmla="*/ 0 w 123825"/>
                  <a:gd name="connsiteY10" fmla="*/ 123825 h 123825"/>
                  <a:gd name="connsiteX11" fmla="*/ 20002 w 123825"/>
                  <a:gd name="connsiteY11" fmla="*/ 100013 h 123825"/>
                  <a:gd name="connsiteX12" fmla="*/ 20002 w 123825"/>
                  <a:gd name="connsiteY12" fmla="*/ 2381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" h="123825">
                    <a:moveTo>
                      <a:pt x="20002" y="23813"/>
                    </a:moveTo>
                    <a:lnTo>
                      <a:pt x="0" y="0"/>
                    </a:lnTo>
                    <a:lnTo>
                      <a:pt x="23813" y="20002"/>
                    </a:lnTo>
                    <a:cubicBezTo>
                      <a:pt x="46673" y="36195"/>
                      <a:pt x="77152" y="36195"/>
                      <a:pt x="100013" y="20002"/>
                    </a:cubicBezTo>
                    <a:lnTo>
                      <a:pt x="123825" y="0"/>
                    </a:lnTo>
                    <a:lnTo>
                      <a:pt x="103823" y="23813"/>
                    </a:lnTo>
                    <a:cubicBezTo>
                      <a:pt x="87630" y="46672"/>
                      <a:pt x="87630" y="77152"/>
                      <a:pt x="103823" y="100013"/>
                    </a:cubicBezTo>
                    <a:lnTo>
                      <a:pt x="123825" y="123825"/>
                    </a:lnTo>
                    <a:lnTo>
                      <a:pt x="100013" y="103822"/>
                    </a:lnTo>
                    <a:cubicBezTo>
                      <a:pt x="77152" y="87630"/>
                      <a:pt x="46673" y="87630"/>
                      <a:pt x="23813" y="103822"/>
                    </a:cubicBezTo>
                    <a:lnTo>
                      <a:pt x="0" y="123825"/>
                    </a:lnTo>
                    <a:lnTo>
                      <a:pt x="20002" y="100013"/>
                    </a:lnTo>
                    <a:cubicBezTo>
                      <a:pt x="36195" y="77152"/>
                      <a:pt x="36195" y="46672"/>
                      <a:pt x="20002" y="238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4" name="请勿抄袭搬运！盗版必究！微信DAJU_PPT-147">
                <a:extLst>
                  <a:ext uri="{FF2B5EF4-FFF2-40B4-BE49-F238E27FC236}">
                    <a16:creationId xmlns:a16="http://schemas.microsoft.com/office/drawing/2014/main" id="{6E164C83-AD38-40E4-AC51-0D5F2FA02BD3}"/>
                  </a:ext>
                </a:extLst>
              </p:cNvPr>
              <p:cNvSpPr/>
              <p:nvPr/>
            </p:nvSpPr>
            <p:spPr>
              <a:xfrm>
                <a:off x="-3279754" y="3641959"/>
                <a:ext cx="88582" cy="88582"/>
              </a:xfrm>
              <a:custGeom>
                <a:avLst/>
                <a:gdLst>
                  <a:gd name="connsiteX0" fmla="*/ 14288 w 88582"/>
                  <a:gd name="connsiteY0" fmla="*/ 17145 h 88582"/>
                  <a:gd name="connsiteX1" fmla="*/ 0 w 88582"/>
                  <a:gd name="connsiteY1" fmla="*/ 0 h 88582"/>
                  <a:gd name="connsiteX2" fmla="*/ 17145 w 88582"/>
                  <a:gd name="connsiteY2" fmla="*/ 14288 h 88582"/>
                  <a:gd name="connsiteX3" fmla="*/ 71438 w 88582"/>
                  <a:gd name="connsiteY3" fmla="*/ 14288 h 88582"/>
                  <a:gd name="connsiteX4" fmla="*/ 88583 w 88582"/>
                  <a:gd name="connsiteY4" fmla="*/ 0 h 88582"/>
                  <a:gd name="connsiteX5" fmla="*/ 74295 w 88582"/>
                  <a:gd name="connsiteY5" fmla="*/ 17145 h 88582"/>
                  <a:gd name="connsiteX6" fmla="*/ 74295 w 88582"/>
                  <a:gd name="connsiteY6" fmla="*/ 71438 h 88582"/>
                  <a:gd name="connsiteX7" fmla="*/ 88583 w 88582"/>
                  <a:gd name="connsiteY7" fmla="*/ 88583 h 88582"/>
                  <a:gd name="connsiteX8" fmla="*/ 71438 w 88582"/>
                  <a:gd name="connsiteY8" fmla="*/ 74295 h 88582"/>
                  <a:gd name="connsiteX9" fmla="*/ 17145 w 88582"/>
                  <a:gd name="connsiteY9" fmla="*/ 74295 h 88582"/>
                  <a:gd name="connsiteX10" fmla="*/ 0 w 88582"/>
                  <a:gd name="connsiteY10" fmla="*/ 88583 h 88582"/>
                  <a:gd name="connsiteX11" fmla="*/ 14288 w 88582"/>
                  <a:gd name="connsiteY11" fmla="*/ 71438 h 88582"/>
                  <a:gd name="connsiteX12" fmla="*/ 14288 w 88582"/>
                  <a:gd name="connsiteY12" fmla="*/ 17145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8582" h="88582">
                    <a:moveTo>
                      <a:pt x="14288" y="17145"/>
                    </a:moveTo>
                    <a:lnTo>
                      <a:pt x="0" y="0"/>
                    </a:lnTo>
                    <a:lnTo>
                      <a:pt x="17145" y="14288"/>
                    </a:lnTo>
                    <a:cubicBezTo>
                      <a:pt x="33338" y="25718"/>
                      <a:pt x="55245" y="25718"/>
                      <a:pt x="71438" y="14288"/>
                    </a:cubicBezTo>
                    <a:lnTo>
                      <a:pt x="88583" y="0"/>
                    </a:lnTo>
                    <a:lnTo>
                      <a:pt x="74295" y="17145"/>
                    </a:lnTo>
                    <a:cubicBezTo>
                      <a:pt x="62865" y="33338"/>
                      <a:pt x="62865" y="55245"/>
                      <a:pt x="74295" y="71438"/>
                    </a:cubicBezTo>
                    <a:lnTo>
                      <a:pt x="88583" y="88583"/>
                    </a:lnTo>
                    <a:lnTo>
                      <a:pt x="71438" y="74295"/>
                    </a:lnTo>
                    <a:cubicBezTo>
                      <a:pt x="55245" y="62865"/>
                      <a:pt x="33338" y="62865"/>
                      <a:pt x="17145" y="74295"/>
                    </a:cubicBezTo>
                    <a:lnTo>
                      <a:pt x="0" y="88583"/>
                    </a:lnTo>
                    <a:lnTo>
                      <a:pt x="14288" y="71438"/>
                    </a:lnTo>
                    <a:cubicBezTo>
                      <a:pt x="25717" y="55245"/>
                      <a:pt x="25717" y="33338"/>
                      <a:pt x="14288" y="171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5" name="图形 2">
              <a:extLst>
                <a:ext uri="{FF2B5EF4-FFF2-40B4-BE49-F238E27FC236}">
                  <a16:creationId xmlns:a16="http://schemas.microsoft.com/office/drawing/2014/main" id="{3132796D-C0A3-433E-A063-170932B5C9AE}"/>
                </a:ext>
              </a:extLst>
            </p:cNvPr>
            <p:cNvGrpSpPr/>
            <p:nvPr/>
          </p:nvGrpSpPr>
          <p:grpSpPr>
            <a:xfrm>
              <a:off x="7939840" y="3225712"/>
              <a:ext cx="670559" cy="683895"/>
              <a:chOff x="-2774929" y="4242034"/>
              <a:chExt cx="670559" cy="683895"/>
            </a:xfrm>
            <a:solidFill>
              <a:srgbClr val="F8CA42"/>
            </a:solidFill>
          </p:grpSpPr>
          <p:sp>
            <p:nvSpPr>
              <p:cNvPr id="1083" name="请勿抄袭搬运！盗版必究！微信DAJU_PPT-148">
                <a:extLst>
                  <a:ext uri="{FF2B5EF4-FFF2-40B4-BE49-F238E27FC236}">
                    <a16:creationId xmlns:a16="http://schemas.microsoft.com/office/drawing/2014/main" id="{7FDAF3DA-9DE0-41F1-BA34-8FE18CAC1F9A}"/>
                  </a:ext>
                </a:extLst>
              </p:cNvPr>
              <p:cNvSpPr/>
              <p:nvPr/>
            </p:nvSpPr>
            <p:spPr>
              <a:xfrm>
                <a:off x="-2774929" y="4242034"/>
                <a:ext cx="670559" cy="670559"/>
              </a:xfrm>
              <a:custGeom>
                <a:avLst/>
                <a:gdLst>
                  <a:gd name="connsiteX0" fmla="*/ 524828 w 670559"/>
                  <a:gd name="connsiteY0" fmla="*/ 323850 h 670559"/>
                  <a:gd name="connsiteX1" fmla="*/ 670560 w 670559"/>
                  <a:gd name="connsiteY1" fmla="*/ 335280 h 670559"/>
                  <a:gd name="connsiteX2" fmla="*/ 524828 w 670559"/>
                  <a:gd name="connsiteY2" fmla="*/ 346710 h 670559"/>
                  <a:gd name="connsiteX3" fmla="*/ 346710 w 670559"/>
                  <a:gd name="connsiteY3" fmla="*/ 524828 h 670559"/>
                  <a:gd name="connsiteX4" fmla="*/ 335280 w 670559"/>
                  <a:gd name="connsiteY4" fmla="*/ 670560 h 670559"/>
                  <a:gd name="connsiteX5" fmla="*/ 323850 w 670559"/>
                  <a:gd name="connsiteY5" fmla="*/ 524828 h 670559"/>
                  <a:gd name="connsiteX6" fmla="*/ 145733 w 670559"/>
                  <a:gd name="connsiteY6" fmla="*/ 346710 h 670559"/>
                  <a:gd name="connsiteX7" fmla="*/ 0 w 670559"/>
                  <a:gd name="connsiteY7" fmla="*/ 335280 h 670559"/>
                  <a:gd name="connsiteX8" fmla="*/ 145733 w 670559"/>
                  <a:gd name="connsiteY8" fmla="*/ 323850 h 670559"/>
                  <a:gd name="connsiteX9" fmla="*/ 323850 w 670559"/>
                  <a:gd name="connsiteY9" fmla="*/ 145733 h 670559"/>
                  <a:gd name="connsiteX10" fmla="*/ 335280 w 670559"/>
                  <a:gd name="connsiteY10" fmla="*/ 0 h 670559"/>
                  <a:gd name="connsiteX11" fmla="*/ 346710 w 670559"/>
                  <a:gd name="connsiteY11" fmla="*/ 145733 h 670559"/>
                  <a:gd name="connsiteX12" fmla="*/ 524828 w 670559"/>
                  <a:gd name="connsiteY12" fmla="*/ 323850 h 670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0559" h="670559">
                    <a:moveTo>
                      <a:pt x="524828" y="323850"/>
                    </a:moveTo>
                    <a:lnTo>
                      <a:pt x="670560" y="335280"/>
                    </a:lnTo>
                    <a:lnTo>
                      <a:pt x="524828" y="346710"/>
                    </a:lnTo>
                    <a:cubicBezTo>
                      <a:pt x="429578" y="354330"/>
                      <a:pt x="354330" y="429578"/>
                      <a:pt x="346710" y="524828"/>
                    </a:cubicBezTo>
                    <a:lnTo>
                      <a:pt x="335280" y="670560"/>
                    </a:lnTo>
                    <a:lnTo>
                      <a:pt x="323850" y="524828"/>
                    </a:lnTo>
                    <a:cubicBezTo>
                      <a:pt x="316230" y="429578"/>
                      <a:pt x="240983" y="354330"/>
                      <a:pt x="145733" y="346710"/>
                    </a:cubicBezTo>
                    <a:lnTo>
                      <a:pt x="0" y="335280"/>
                    </a:lnTo>
                    <a:lnTo>
                      <a:pt x="145733" y="323850"/>
                    </a:lnTo>
                    <a:cubicBezTo>
                      <a:pt x="240983" y="316230"/>
                      <a:pt x="316230" y="240983"/>
                      <a:pt x="323850" y="145733"/>
                    </a:cubicBezTo>
                    <a:lnTo>
                      <a:pt x="335280" y="0"/>
                    </a:lnTo>
                    <a:lnTo>
                      <a:pt x="346710" y="145733"/>
                    </a:lnTo>
                    <a:cubicBezTo>
                      <a:pt x="354330" y="240983"/>
                      <a:pt x="429578" y="317183"/>
                      <a:pt x="524828" y="3238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4" name="请勿抄袭搬运！盗版必究！微信DAJU_PPT-149">
                <a:extLst>
                  <a:ext uri="{FF2B5EF4-FFF2-40B4-BE49-F238E27FC236}">
                    <a16:creationId xmlns:a16="http://schemas.microsoft.com/office/drawing/2014/main" id="{C9D7620C-7B4E-43BE-A5E6-5E91B3FB48B1}"/>
                  </a:ext>
                </a:extLst>
              </p:cNvPr>
              <p:cNvSpPr/>
              <p:nvPr/>
            </p:nvSpPr>
            <p:spPr>
              <a:xfrm>
                <a:off x="-2400596" y="4363002"/>
                <a:ext cx="257174" cy="257175"/>
              </a:xfrm>
              <a:custGeom>
                <a:avLst/>
                <a:gdLst>
                  <a:gd name="connsiteX0" fmla="*/ 91440 w 257174"/>
                  <a:gd name="connsiteY0" fmla="*/ 131445 h 257175"/>
                  <a:gd name="connsiteX1" fmla="*/ 0 w 257174"/>
                  <a:gd name="connsiteY1" fmla="*/ 128588 h 257175"/>
                  <a:gd name="connsiteX2" fmla="*/ 91440 w 257174"/>
                  <a:gd name="connsiteY2" fmla="*/ 125730 h 257175"/>
                  <a:gd name="connsiteX3" fmla="*/ 125730 w 257174"/>
                  <a:gd name="connsiteY3" fmla="*/ 91440 h 257175"/>
                  <a:gd name="connsiteX4" fmla="*/ 128588 w 257174"/>
                  <a:gd name="connsiteY4" fmla="*/ 0 h 257175"/>
                  <a:gd name="connsiteX5" fmla="*/ 131445 w 257174"/>
                  <a:gd name="connsiteY5" fmla="*/ 91440 h 257175"/>
                  <a:gd name="connsiteX6" fmla="*/ 165735 w 257174"/>
                  <a:gd name="connsiteY6" fmla="*/ 125730 h 257175"/>
                  <a:gd name="connsiteX7" fmla="*/ 257175 w 257174"/>
                  <a:gd name="connsiteY7" fmla="*/ 128588 h 257175"/>
                  <a:gd name="connsiteX8" fmla="*/ 165735 w 257174"/>
                  <a:gd name="connsiteY8" fmla="*/ 131445 h 257175"/>
                  <a:gd name="connsiteX9" fmla="*/ 131445 w 257174"/>
                  <a:gd name="connsiteY9" fmla="*/ 165735 h 257175"/>
                  <a:gd name="connsiteX10" fmla="*/ 128588 w 257174"/>
                  <a:gd name="connsiteY10" fmla="*/ 257175 h 257175"/>
                  <a:gd name="connsiteX11" fmla="*/ 125730 w 257174"/>
                  <a:gd name="connsiteY11" fmla="*/ 165735 h 257175"/>
                  <a:gd name="connsiteX12" fmla="*/ 91440 w 257174"/>
                  <a:gd name="connsiteY12" fmla="*/ 13144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174" h="257175">
                    <a:moveTo>
                      <a:pt x="91440" y="131445"/>
                    </a:moveTo>
                    <a:lnTo>
                      <a:pt x="0" y="128588"/>
                    </a:lnTo>
                    <a:lnTo>
                      <a:pt x="91440" y="125730"/>
                    </a:lnTo>
                    <a:cubicBezTo>
                      <a:pt x="114300" y="121920"/>
                      <a:pt x="121920" y="114300"/>
                      <a:pt x="125730" y="91440"/>
                    </a:cubicBezTo>
                    <a:lnTo>
                      <a:pt x="128588" y="0"/>
                    </a:lnTo>
                    <a:lnTo>
                      <a:pt x="131445" y="91440"/>
                    </a:lnTo>
                    <a:cubicBezTo>
                      <a:pt x="135255" y="114300"/>
                      <a:pt x="142875" y="121920"/>
                      <a:pt x="165735" y="125730"/>
                    </a:cubicBezTo>
                    <a:lnTo>
                      <a:pt x="257175" y="128588"/>
                    </a:lnTo>
                    <a:lnTo>
                      <a:pt x="165735" y="131445"/>
                    </a:lnTo>
                    <a:cubicBezTo>
                      <a:pt x="142875" y="135255"/>
                      <a:pt x="135255" y="142875"/>
                      <a:pt x="131445" y="165735"/>
                    </a:cubicBezTo>
                    <a:lnTo>
                      <a:pt x="128588" y="257175"/>
                    </a:lnTo>
                    <a:lnTo>
                      <a:pt x="125730" y="165735"/>
                    </a:lnTo>
                    <a:cubicBezTo>
                      <a:pt x="122872" y="142875"/>
                      <a:pt x="114300" y="135255"/>
                      <a:pt x="91440" y="1314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5" name="请勿抄袭搬运！盗版必究！微信DAJU_PPT-150">
                <a:extLst>
                  <a:ext uri="{FF2B5EF4-FFF2-40B4-BE49-F238E27FC236}">
                    <a16:creationId xmlns:a16="http://schemas.microsoft.com/office/drawing/2014/main" id="{31C47EAD-5CDF-4C8B-AF13-882F772C2637}"/>
                  </a:ext>
                </a:extLst>
              </p:cNvPr>
              <p:cNvSpPr/>
              <p:nvPr/>
            </p:nvSpPr>
            <p:spPr>
              <a:xfrm>
                <a:off x="-2731114" y="4363954"/>
                <a:ext cx="201929" cy="201929"/>
              </a:xfrm>
              <a:custGeom>
                <a:avLst/>
                <a:gdLst>
                  <a:gd name="connsiteX0" fmla="*/ 36195 w 201929"/>
                  <a:gd name="connsiteY0" fmla="*/ 103822 h 201929"/>
                  <a:gd name="connsiteX1" fmla="*/ 0 w 201929"/>
                  <a:gd name="connsiteY1" fmla="*/ 100965 h 201929"/>
                  <a:gd name="connsiteX2" fmla="*/ 36195 w 201929"/>
                  <a:gd name="connsiteY2" fmla="*/ 98107 h 201929"/>
                  <a:gd name="connsiteX3" fmla="*/ 98107 w 201929"/>
                  <a:gd name="connsiteY3" fmla="*/ 36195 h 201929"/>
                  <a:gd name="connsiteX4" fmla="*/ 100965 w 201929"/>
                  <a:gd name="connsiteY4" fmla="*/ 0 h 201929"/>
                  <a:gd name="connsiteX5" fmla="*/ 103822 w 201929"/>
                  <a:gd name="connsiteY5" fmla="*/ 36195 h 201929"/>
                  <a:gd name="connsiteX6" fmla="*/ 165735 w 201929"/>
                  <a:gd name="connsiteY6" fmla="*/ 98107 h 201929"/>
                  <a:gd name="connsiteX7" fmla="*/ 201930 w 201929"/>
                  <a:gd name="connsiteY7" fmla="*/ 100965 h 201929"/>
                  <a:gd name="connsiteX8" fmla="*/ 165735 w 201929"/>
                  <a:gd name="connsiteY8" fmla="*/ 103822 h 201929"/>
                  <a:gd name="connsiteX9" fmla="*/ 103822 w 201929"/>
                  <a:gd name="connsiteY9" fmla="*/ 165735 h 201929"/>
                  <a:gd name="connsiteX10" fmla="*/ 100965 w 201929"/>
                  <a:gd name="connsiteY10" fmla="*/ 201930 h 201929"/>
                  <a:gd name="connsiteX11" fmla="*/ 98107 w 201929"/>
                  <a:gd name="connsiteY11" fmla="*/ 165735 h 201929"/>
                  <a:gd name="connsiteX12" fmla="*/ 36195 w 201929"/>
                  <a:gd name="connsiteY12" fmla="*/ 103822 h 20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929" h="201929">
                    <a:moveTo>
                      <a:pt x="36195" y="103822"/>
                    </a:moveTo>
                    <a:lnTo>
                      <a:pt x="0" y="100965"/>
                    </a:lnTo>
                    <a:lnTo>
                      <a:pt x="36195" y="98107"/>
                    </a:lnTo>
                    <a:cubicBezTo>
                      <a:pt x="68580" y="92392"/>
                      <a:pt x="93345" y="67627"/>
                      <a:pt x="98107" y="36195"/>
                    </a:cubicBezTo>
                    <a:lnTo>
                      <a:pt x="100965" y="0"/>
                    </a:lnTo>
                    <a:lnTo>
                      <a:pt x="103822" y="36195"/>
                    </a:lnTo>
                    <a:cubicBezTo>
                      <a:pt x="109538" y="68580"/>
                      <a:pt x="134302" y="93345"/>
                      <a:pt x="165735" y="98107"/>
                    </a:cubicBezTo>
                    <a:lnTo>
                      <a:pt x="201930" y="100965"/>
                    </a:lnTo>
                    <a:lnTo>
                      <a:pt x="165735" y="103822"/>
                    </a:lnTo>
                    <a:cubicBezTo>
                      <a:pt x="133350" y="109538"/>
                      <a:pt x="108585" y="134302"/>
                      <a:pt x="103822" y="165735"/>
                    </a:cubicBezTo>
                    <a:lnTo>
                      <a:pt x="100965" y="201930"/>
                    </a:lnTo>
                    <a:lnTo>
                      <a:pt x="98107" y="165735"/>
                    </a:lnTo>
                    <a:cubicBezTo>
                      <a:pt x="93345" y="133350"/>
                      <a:pt x="67627" y="108585"/>
                      <a:pt x="36195" y="10382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6" name="请勿抄袭搬运！盗版必究！微信DAJU_PPT-151">
                <a:extLst>
                  <a:ext uri="{FF2B5EF4-FFF2-40B4-BE49-F238E27FC236}">
                    <a16:creationId xmlns:a16="http://schemas.microsoft.com/office/drawing/2014/main" id="{8FFF7CAF-B078-4B20-8199-50F5706FBB51}"/>
                  </a:ext>
                </a:extLst>
              </p:cNvPr>
              <p:cNvSpPr/>
              <p:nvPr/>
            </p:nvSpPr>
            <p:spPr>
              <a:xfrm>
                <a:off x="-2484417" y="4653514"/>
                <a:ext cx="272415" cy="272415"/>
              </a:xfrm>
              <a:custGeom>
                <a:avLst/>
                <a:gdLst>
                  <a:gd name="connsiteX0" fmla="*/ 48578 w 272415"/>
                  <a:gd name="connsiteY0" fmla="*/ 140017 h 272415"/>
                  <a:gd name="connsiteX1" fmla="*/ 0 w 272415"/>
                  <a:gd name="connsiteY1" fmla="*/ 136207 h 272415"/>
                  <a:gd name="connsiteX2" fmla="*/ 48578 w 272415"/>
                  <a:gd name="connsiteY2" fmla="*/ 132397 h 272415"/>
                  <a:gd name="connsiteX3" fmla="*/ 132397 w 272415"/>
                  <a:gd name="connsiteY3" fmla="*/ 48578 h 272415"/>
                  <a:gd name="connsiteX4" fmla="*/ 136208 w 272415"/>
                  <a:gd name="connsiteY4" fmla="*/ 0 h 272415"/>
                  <a:gd name="connsiteX5" fmla="*/ 140017 w 272415"/>
                  <a:gd name="connsiteY5" fmla="*/ 48578 h 272415"/>
                  <a:gd name="connsiteX6" fmla="*/ 223838 w 272415"/>
                  <a:gd name="connsiteY6" fmla="*/ 132397 h 272415"/>
                  <a:gd name="connsiteX7" fmla="*/ 272415 w 272415"/>
                  <a:gd name="connsiteY7" fmla="*/ 136207 h 272415"/>
                  <a:gd name="connsiteX8" fmla="*/ 223838 w 272415"/>
                  <a:gd name="connsiteY8" fmla="*/ 140017 h 272415"/>
                  <a:gd name="connsiteX9" fmla="*/ 140017 w 272415"/>
                  <a:gd name="connsiteY9" fmla="*/ 223838 h 272415"/>
                  <a:gd name="connsiteX10" fmla="*/ 136208 w 272415"/>
                  <a:gd name="connsiteY10" fmla="*/ 272415 h 272415"/>
                  <a:gd name="connsiteX11" fmla="*/ 132397 w 272415"/>
                  <a:gd name="connsiteY11" fmla="*/ 223838 h 272415"/>
                  <a:gd name="connsiteX12" fmla="*/ 48578 w 272415"/>
                  <a:gd name="connsiteY12" fmla="*/ 140017 h 27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415" h="272415">
                    <a:moveTo>
                      <a:pt x="48578" y="140017"/>
                    </a:moveTo>
                    <a:lnTo>
                      <a:pt x="0" y="136207"/>
                    </a:lnTo>
                    <a:lnTo>
                      <a:pt x="48578" y="132397"/>
                    </a:lnTo>
                    <a:cubicBezTo>
                      <a:pt x="91440" y="125730"/>
                      <a:pt x="124778" y="91440"/>
                      <a:pt x="132397" y="48578"/>
                    </a:cubicBezTo>
                    <a:lnTo>
                      <a:pt x="136208" y="0"/>
                    </a:lnTo>
                    <a:lnTo>
                      <a:pt x="140017" y="48578"/>
                    </a:lnTo>
                    <a:cubicBezTo>
                      <a:pt x="146685" y="91440"/>
                      <a:pt x="180975" y="124778"/>
                      <a:pt x="223838" y="132397"/>
                    </a:cubicBezTo>
                    <a:lnTo>
                      <a:pt x="272415" y="136207"/>
                    </a:lnTo>
                    <a:lnTo>
                      <a:pt x="223838" y="140017"/>
                    </a:lnTo>
                    <a:cubicBezTo>
                      <a:pt x="180975" y="146685"/>
                      <a:pt x="146685" y="180975"/>
                      <a:pt x="140017" y="223838"/>
                    </a:cubicBezTo>
                    <a:lnTo>
                      <a:pt x="136208" y="272415"/>
                    </a:lnTo>
                    <a:lnTo>
                      <a:pt x="132397" y="223838"/>
                    </a:lnTo>
                    <a:cubicBezTo>
                      <a:pt x="125730" y="180975"/>
                      <a:pt x="91440" y="146685"/>
                      <a:pt x="48578" y="14001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7" name="请勿抄袭搬运！盗版必究！微信DAJU_PPT-152">
                <a:extLst>
                  <a:ext uri="{FF2B5EF4-FFF2-40B4-BE49-F238E27FC236}">
                    <a16:creationId xmlns:a16="http://schemas.microsoft.com/office/drawing/2014/main" id="{DDF9EA5C-3EEF-4C8C-B499-C679F1116DE7}"/>
                  </a:ext>
                </a:extLst>
              </p:cNvPr>
              <p:cNvSpPr/>
              <p:nvPr/>
            </p:nvSpPr>
            <p:spPr>
              <a:xfrm>
                <a:off x="-2659676" y="4612556"/>
                <a:ext cx="127634" cy="127635"/>
              </a:xfrm>
              <a:custGeom>
                <a:avLst/>
                <a:gdLst>
                  <a:gd name="connsiteX0" fmla="*/ 22860 w 127634"/>
                  <a:gd name="connsiteY0" fmla="*/ 65723 h 127635"/>
                  <a:gd name="connsiteX1" fmla="*/ 0 w 127634"/>
                  <a:gd name="connsiteY1" fmla="*/ 63818 h 127635"/>
                  <a:gd name="connsiteX2" fmla="*/ 22860 w 127634"/>
                  <a:gd name="connsiteY2" fmla="*/ 61913 h 127635"/>
                  <a:gd name="connsiteX3" fmla="*/ 61913 w 127634"/>
                  <a:gd name="connsiteY3" fmla="*/ 22860 h 127635"/>
                  <a:gd name="connsiteX4" fmla="*/ 63817 w 127634"/>
                  <a:gd name="connsiteY4" fmla="*/ 0 h 127635"/>
                  <a:gd name="connsiteX5" fmla="*/ 65722 w 127634"/>
                  <a:gd name="connsiteY5" fmla="*/ 22860 h 127635"/>
                  <a:gd name="connsiteX6" fmla="*/ 104775 w 127634"/>
                  <a:gd name="connsiteY6" fmla="*/ 61913 h 127635"/>
                  <a:gd name="connsiteX7" fmla="*/ 127635 w 127634"/>
                  <a:gd name="connsiteY7" fmla="*/ 63818 h 127635"/>
                  <a:gd name="connsiteX8" fmla="*/ 104775 w 127634"/>
                  <a:gd name="connsiteY8" fmla="*/ 65723 h 127635"/>
                  <a:gd name="connsiteX9" fmla="*/ 65722 w 127634"/>
                  <a:gd name="connsiteY9" fmla="*/ 104775 h 127635"/>
                  <a:gd name="connsiteX10" fmla="*/ 63817 w 127634"/>
                  <a:gd name="connsiteY10" fmla="*/ 127635 h 127635"/>
                  <a:gd name="connsiteX11" fmla="*/ 61913 w 127634"/>
                  <a:gd name="connsiteY11" fmla="*/ 104775 h 127635"/>
                  <a:gd name="connsiteX12" fmla="*/ 22860 w 127634"/>
                  <a:gd name="connsiteY12" fmla="*/ 65723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634" h="127635">
                    <a:moveTo>
                      <a:pt x="22860" y="65723"/>
                    </a:moveTo>
                    <a:lnTo>
                      <a:pt x="0" y="63818"/>
                    </a:lnTo>
                    <a:lnTo>
                      <a:pt x="22860" y="61913"/>
                    </a:lnTo>
                    <a:cubicBezTo>
                      <a:pt x="42863" y="59055"/>
                      <a:pt x="58102" y="42863"/>
                      <a:pt x="61913" y="22860"/>
                    </a:cubicBezTo>
                    <a:lnTo>
                      <a:pt x="63817" y="0"/>
                    </a:lnTo>
                    <a:lnTo>
                      <a:pt x="65722" y="22860"/>
                    </a:lnTo>
                    <a:cubicBezTo>
                      <a:pt x="68580" y="42863"/>
                      <a:pt x="84772" y="58103"/>
                      <a:pt x="104775" y="61913"/>
                    </a:cubicBezTo>
                    <a:lnTo>
                      <a:pt x="127635" y="63818"/>
                    </a:lnTo>
                    <a:lnTo>
                      <a:pt x="104775" y="65723"/>
                    </a:lnTo>
                    <a:cubicBezTo>
                      <a:pt x="84772" y="68580"/>
                      <a:pt x="69532" y="84773"/>
                      <a:pt x="65722" y="104775"/>
                    </a:cubicBezTo>
                    <a:lnTo>
                      <a:pt x="63817" y="127635"/>
                    </a:lnTo>
                    <a:lnTo>
                      <a:pt x="61913" y="104775"/>
                    </a:lnTo>
                    <a:cubicBezTo>
                      <a:pt x="59055" y="84773"/>
                      <a:pt x="42863" y="68580"/>
                      <a:pt x="22860" y="6572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8" name="请勿抄袭搬运！盗版必究！微信DAJU_PPT-153">
                <a:extLst>
                  <a:ext uri="{FF2B5EF4-FFF2-40B4-BE49-F238E27FC236}">
                    <a16:creationId xmlns:a16="http://schemas.microsoft.com/office/drawing/2014/main" id="{7220D583-6DF1-4EFD-BEE8-495C5437F270}"/>
                  </a:ext>
                </a:extLst>
              </p:cNvPr>
              <p:cNvSpPr/>
              <p:nvPr/>
            </p:nvSpPr>
            <p:spPr>
              <a:xfrm>
                <a:off x="-2558712" y="4324902"/>
                <a:ext cx="76200" cy="76200"/>
              </a:xfrm>
              <a:custGeom>
                <a:avLst/>
                <a:gdLst>
                  <a:gd name="connsiteX0" fmla="*/ 13335 w 76200"/>
                  <a:gd name="connsiteY0" fmla="*/ 39053 h 76200"/>
                  <a:gd name="connsiteX1" fmla="*/ 0 w 76200"/>
                  <a:gd name="connsiteY1" fmla="*/ 38100 h 76200"/>
                  <a:gd name="connsiteX2" fmla="*/ 13335 w 76200"/>
                  <a:gd name="connsiteY2" fmla="*/ 37147 h 76200"/>
                  <a:gd name="connsiteX3" fmla="*/ 37148 w 76200"/>
                  <a:gd name="connsiteY3" fmla="*/ 13335 h 76200"/>
                  <a:gd name="connsiteX4" fmla="*/ 38100 w 76200"/>
                  <a:gd name="connsiteY4" fmla="*/ 0 h 76200"/>
                  <a:gd name="connsiteX5" fmla="*/ 39053 w 76200"/>
                  <a:gd name="connsiteY5" fmla="*/ 13335 h 76200"/>
                  <a:gd name="connsiteX6" fmla="*/ 62865 w 76200"/>
                  <a:gd name="connsiteY6" fmla="*/ 37147 h 76200"/>
                  <a:gd name="connsiteX7" fmla="*/ 76200 w 76200"/>
                  <a:gd name="connsiteY7" fmla="*/ 38100 h 76200"/>
                  <a:gd name="connsiteX8" fmla="*/ 62865 w 76200"/>
                  <a:gd name="connsiteY8" fmla="*/ 39053 h 76200"/>
                  <a:gd name="connsiteX9" fmla="*/ 39053 w 76200"/>
                  <a:gd name="connsiteY9" fmla="*/ 62865 h 76200"/>
                  <a:gd name="connsiteX10" fmla="*/ 38100 w 76200"/>
                  <a:gd name="connsiteY10" fmla="*/ 76200 h 76200"/>
                  <a:gd name="connsiteX11" fmla="*/ 37148 w 76200"/>
                  <a:gd name="connsiteY11" fmla="*/ 62865 h 76200"/>
                  <a:gd name="connsiteX12" fmla="*/ 13335 w 76200"/>
                  <a:gd name="connsiteY12" fmla="*/ 39053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76200">
                    <a:moveTo>
                      <a:pt x="13335" y="39053"/>
                    </a:moveTo>
                    <a:lnTo>
                      <a:pt x="0" y="38100"/>
                    </a:lnTo>
                    <a:lnTo>
                      <a:pt x="13335" y="37147"/>
                    </a:lnTo>
                    <a:cubicBezTo>
                      <a:pt x="25717" y="35242"/>
                      <a:pt x="35242" y="25717"/>
                      <a:pt x="37148" y="13335"/>
                    </a:cubicBezTo>
                    <a:lnTo>
                      <a:pt x="38100" y="0"/>
                    </a:lnTo>
                    <a:lnTo>
                      <a:pt x="39053" y="13335"/>
                    </a:lnTo>
                    <a:cubicBezTo>
                      <a:pt x="40958" y="25717"/>
                      <a:pt x="50483" y="35242"/>
                      <a:pt x="62865" y="37147"/>
                    </a:cubicBezTo>
                    <a:lnTo>
                      <a:pt x="76200" y="38100"/>
                    </a:lnTo>
                    <a:lnTo>
                      <a:pt x="62865" y="39053"/>
                    </a:lnTo>
                    <a:cubicBezTo>
                      <a:pt x="50483" y="40957"/>
                      <a:pt x="40958" y="50482"/>
                      <a:pt x="39053" y="62865"/>
                    </a:cubicBezTo>
                    <a:lnTo>
                      <a:pt x="38100" y="76200"/>
                    </a:lnTo>
                    <a:lnTo>
                      <a:pt x="37148" y="62865"/>
                    </a:lnTo>
                    <a:cubicBezTo>
                      <a:pt x="35242" y="50482"/>
                      <a:pt x="24765" y="40957"/>
                      <a:pt x="13335" y="3905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6" name="图形 2">
              <a:extLst>
                <a:ext uri="{FF2B5EF4-FFF2-40B4-BE49-F238E27FC236}">
                  <a16:creationId xmlns:a16="http://schemas.microsoft.com/office/drawing/2014/main" id="{149CC1F8-5777-4A02-A717-3060EDA3526C}"/>
                </a:ext>
              </a:extLst>
            </p:cNvPr>
            <p:cNvGrpSpPr/>
            <p:nvPr/>
          </p:nvGrpSpPr>
          <p:grpSpPr>
            <a:xfrm>
              <a:off x="1595239" y="2306548"/>
              <a:ext cx="676275" cy="623888"/>
              <a:chOff x="-3655992" y="1193081"/>
              <a:chExt cx="676275" cy="623888"/>
            </a:xfrm>
            <a:solidFill>
              <a:srgbClr val="F8CA42"/>
            </a:solidFill>
          </p:grpSpPr>
          <p:sp>
            <p:nvSpPr>
              <p:cNvPr id="1075" name="请勿抄袭搬运！盗版必究！微信DAJU_PPT-154">
                <a:extLst>
                  <a:ext uri="{FF2B5EF4-FFF2-40B4-BE49-F238E27FC236}">
                    <a16:creationId xmlns:a16="http://schemas.microsoft.com/office/drawing/2014/main" id="{BD560C39-D471-48D1-B7F8-666159A48ABB}"/>
                  </a:ext>
                </a:extLst>
              </p:cNvPr>
              <p:cNvSpPr/>
              <p:nvPr/>
            </p:nvSpPr>
            <p:spPr>
              <a:xfrm>
                <a:off x="-3641704" y="1193081"/>
                <a:ext cx="661987" cy="580072"/>
              </a:xfrm>
              <a:custGeom>
                <a:avLst/>
                <a:gdLst>
                  <a:gd name="connsiteX0" fmla="*/ 193358 w 661987"/>
                  <a:gd name="connsiteY0" fmla="*/ 440055 h 580072"/>
                  <a:gd name="connsiteX1" fmla="*/ 0 w 661987"/>
                  <a:gd name="connsiteY1" fmla="*/ 521970 h 580072"/>
                  <a:gd name="connsiteX2" fmla="*/ 170498 w 661987"/>
                  <a:gd name="connsiteY2" fmla="*/ 401955 h 580072"/>
                  <a:gd name="connsiteX3" fmla="*/ 260985 w 661987"/>
                  <a:gd name="connsiteY3" fmla="*/ 245745 h 580072"/>
                  <a:gd name="connsiteX4" fmla="*/ 283845 w 661987"/>
                  <a:gd name="connsiteY4" fmla="*/ 0 h 580072"/>
                  <a:gd name="connsiteX5" fmla="*/ 306705 w 661987"/>
                  <a:gd name="connsiteY5" fmla="*/ 245745 h 580072"/>
                  <a:gd name="connsiteX6" fmla="*/ 397192 w 661987"/>
                  <a:gd name="connsiteY6" fmla="*/ 401955 h 580072"/>
                  <a:gd name="connsiteX7" fmla="*/ 661988 w 661987"/>
                  <a:gd name="connsiteY7" fmla="*/ 580073 h 580072"/>
                  <a:gd name="connsiteX8" fmla="*/ 373380 w 661987"/>
                  <a:gd name="connsiteY8" fmla="*/ 440055 h 580072"/>
                  <a:gd name="connsiteX9" fmla="*/ 193358 w 661987"/>
                  <a:gd name="connsiteY9" fmla="*/ 440055 h 58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87" h="580072">
                    <a:moveTo>
                      <a:pt x="193358" y="440055"/>
                    </a:moveTo>
                    <a:lnTo>
                      <a:pt x="0" y="521970"/>
                    </a:lnTo>
                    <a:lnTo>
                      <a:pt x="170498" y="401955"/>
                    </a:lnTo>
                    <a:cubicBezTo>
                      <a:pt x="221933" y="365760"/>
                      <a:pt x="255270" y="308610"/>
                      <a:pt x="260985" y="245745"/>
                    </a:cubicBezTo>
                    <a:lnTo>
                      <a:pt x="283845" y="0"/>
                    </a:lnTo>
                    <a:lnTo>
                      <a:pt x="306705" y="245745"/>
                    </a:lnTo>
                    <a:cubicBezTo>
                      <a:pt x="312420" y="308610"/>
                      <a:pt x="345758" y="365760"/>
                      <a:pt x="397192" y="401955"/>
                    </a:cubicBezTo>
                    <a:lnTo>
                      <a:pt x="661988" y="580073"/>
                    </a:lnTo>
                    <a:lnTo>
                      <a:pt x="373380" y="440055"/>
                    </a:lnTo>
                    <a:cubicBezTo>
                      <a:pt x="316230" y="413385"/>
                      <a:pt x="250508" y="413385"/>
                      <a:pt x="193358" y="4400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6" name="请勿抄袭搬运！盗版必究！微信DAJU_PPT-155">
                <a:extLst>
                  <a:ext uri="{FF2B5EF4-FFF2-40B4-BE49-F238E27FC236}">
                    <a16:creationId xmlns:a16="http://schemas.microsoft.com/office/drawing/2014/main" id="{BB044BE9-DE10-499A-A0BC-91C517829EB3}"/>
                  </a:ext>
                </a:extLst>
              </p:cNvPr>
              <p:cNvSpPr/>
              <p:nvPr/>
            </p:nvSpPr>
            <p:spPr>
              <a:xfrm>
                <a:off x="-3412152" y="1207369"/>
                <a:ext cx="297180" cy="297180"/>
              </a:xfrm>
              <a:custGeom>
                <a:avLst/>
                <a:gdLst>
                  <a:gd name="connsiteX0" fmla="*/ 105727 w 297180"/>
                  <a:gd name="connsiteY0" fmla="*/ 151448 h 297180"/>
                  <a:gd name="connsiteX1" fmla="*/ 0 w 297180"/>
                  <a:gd name="connsiteY1" fmla="*/ 148590 h 297180"/>
                  <a:gd name="connsiteX2" fmla="*/ 105727 w 297180"/>
                  <a:gd name="connsiteY2" fmla="*/ 145733 h 297180"/>
                  <a:gd name="connsiteX3" fmla="*/ 145732 w 297180"/>
                  <a:gd name="connsiteY3" fmla="*/ 105728 h 297180"/>
                  <a:gd name="connsiteX4" fmla="*/ 148590 w 297180"/>
                  <a:gd name="connsiteY4" fmla="*/ 0 h 297180"/>
                  <a:gd name="connsiteX5" fmla="*/ 151448 w 297180"/>
                  <a:gd name="connsiteY5" fmla="*/ 105728 h 297180"/>
                  <a:gd name="connsiteX6" fmla="*/ 191452 w 297180"/>
                  <a:gd name="connsiteY6" fmla="*/ 145733 h 297180"/>
                  <a:gd name="connsiteX7" fmla="*/ 297180 w 297180"/>
                  <a:gd name="connsiteY7" fmla="*/ 148590 h 297180"/>
                  <a:gd name="connsiteX8" fmla="*/ 191452 w 297180"/>
                  <a:gd name="connsiteY8" fmla="*/ 151448 h 297180"/>
                  <a:gd name="connsiteX9" fmla="*/ 151448 w 297180"/>
                  <a:gd name="connsiteY9" fmla="*/ 191453 h 297180"/>
                  <a:gd name="connsiteX10" fmla="*/ 148590 w 297180"/>
                  <a:gd name="connsiteY10" fmla="*/ 297180 h 297180"/>
                  <a:gd name="connsiteX11" fmla="*/ 145732 w 297180"/>
                  <a:gd name="connsiteY11" fmla="*/ 191453 h 297180"/>
                  <a:gd name="connsiteX12" fmla="*/ 105727 w 297180"/>
                  <a:gd name="connsiteY12" fmla="*/ 151448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7180" h="297180">
                    <a:moveTo>
                      <a:pt x="105727" y="151448"/>
                    </a:moveTo>
                    <a:lnTo>
                      <a:pt x="0" y="148590"/>
                    </a:lnTo>
                    <a:lnTo>
                      <a:pt x="105727" y="145733"/>
                    </a:lnTo>
                    <a:cubicBezTo>
                      <a:pt x="132398" y="140970"/>
                      <a:pt x="140970" y="132398"/>
                      <a:pt x="145732" y="105728"/>
                    </a:cubicBezTo>
                    <a:lnTo>
                      <a:pt x="148590" y="0"/>
                    </a:lnTo>
                    <a:lnTo>
                      <a:pt x="151448" y="105728"/>
                    </a:lnTo>
                    <a:cubicBezTo>
                      <a:pt x="156210" y="132398"/>
                      <a:pt x="164782" y="140970"/>
                      <a:pt x="191452" y="145733"/>
                    </a:cubicBezTo>
                    <a:lnTo>
                      <a:pt x="297180" y="148590"/>
                    </a:lnTo>
                    <a:lnTo>
                      <a:pt x="191452" y="151448"/>
                    </a:lnTo>
                    <a:cubicBezTo>
                      <a:pt x="164782" y="156210"/>
                      <a:pt x="156210" y="164783"/>
                      <a:pt x="151448" y="191453"/>
                    </a:cubicBezTo>
                    <a:lnTo>
                      <a:pt x="148590" y="297180"/>
                    </a:lnTo>
                    <a:lnTo>
                      <a:pt x="145732" y="191453"/>
                    </a:lnTo>
                    <a:cubicBezTo>
                      <a:pt x="140970" y="164783"/>
                      <a:pt x="131445" y="156210"/>
                      <a:pt x="105727" y="15144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7" name="请勿抄袭搬运！盗版必究！微信DAJU_PPT-156">
                <a:extLst>
                  <a:ext uri="{FF2B5EF4-FFF2-40B4-BE49-F238E27FC236}">
                    <a16:creationId xmlns:a16="http://schemas.microsoft.com/office/drawing/2014/main" id="{25D14E50-97F6-4DE0-9732-C560121ACAE2}"/>
                  </a:ext>
                </a:extLst>
              </p:cNvPr>
              <p:cNvSpPr/>
              <p:nvPr/>
            </p:nvSpPr>
            <p:spPr>
              <a:xfrm>
                <a:off x="-3586459" y="1221657"/>
                <a:ext cx="165734" cy="165735"/>
              </a:xfrm>
              <a:custGeom>
                <a:avLst/>
                <a:gdLst>
                  <a:gd name="connsiteX0" fmla="*/ 59055 w 165734"/>
                  <a:gd name="connsiteY0" fmla="*/ 84773 h 165735"/>
                  <a:gd name="connsiteX1" fmla="*/ 0 w 165734"/>
                  <a:gd name="connsiteY1" fmla="*/ 82868 h 165735"/>
                  <a:gd name="connsiteX2" fmla="*/ 59055 w 165734"/>
                  <a:gd name="connsiteY2" fmla="*/ 80963 h 165735"/>
                  <a:gd name="connsiteX3" fmla="*/ 80963 w 165734"/>
                  <a:gd name="connsiteY3" fmla="*/ 59055 h 165735"/>
                  <a:gd name="connsiteX4" fmla="*/ 82867 w 165734"/>
                  <a:gd name="connsiteY4" fmla="*/ 0 h 165735"/>
                  <a:gd name="connsiteX5" fmla="*/ 84772 w 165734"/>
                  <a:gd name="connsiteY5" fmla="*/ 59055 h 165735"/>
                  <a:gd name="connsiteX6" fmla="*/ 106680 w 165734"/>
                  <a:gd name="connsiteY6" fmla="*/ 80963 h 165735"/>
                  <a:gd name="connsiteX7" fmla="*/ 165735 w 165734"/>
                  <a:gd name="connsiteY7" fmla="*/ 82868 h 165735"/>
                  <a:gd name="connsiteX8" fmla="*/ 106680 w 165734"/>
                  <a:gd name="connsiteY8" fmla="*/ 84773 h 165735"/>
                  <a:gd name="connsiteX9" fmla="*/ 84772 w 165734"/>
                  <a:gd name="connsiteY9" fmla="*/ 106680 h 165735"/>
                  <a:gd name="connsiteX10" fmla="*/ 82867 w 165734"/>
                  <a:gd name="connsiteY10" fmla="*/ 165735 h 165735"/>
                  <a:gd name="connsiteX11" fmla="*/ 80963 w 165734"/>
                  <a:gd name="connsiteY11" fmla="*/ 106680 h 165735"/>
                  <a:gd name="connsiteX12" fmla="*/ 59055 w 165734"/>
                  <a:gd name="connsiteY12" fmla="*/ 84773 h 16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734" h="165735">
                    <a:moveTo>
                      <a:pt x="59055" y="84773"/>
                    </a:moveTo>
                    <a:lnTo>
                      <a:pt x="0" y="82868"/>
                    </a:lnTo>
                    <a:lnTo>
                      <a:pt x="59055" y="80963"/>
                    </a:lnTo>
                    <a:cubicBezTo>
                      <a:pt x="73342" y="78105"/>
                      <a:pt x="79057" y="73343"/>
                      <a:pt x="80963" y="59055"/>
                    </a:cubicBezTo>
                    <a:lnTo>
                      <a:pt x="82867" y="0"/>
                    </a:lnTo>
                    <a:lnTo>
                      <a:pt x="84772" y="59055"/>
                    </a:lnTo>
                    <a:cubicBezTo>
                      <a:pt x="87630" y="73343"/>
                      <a:pt x="92392" y="79058"/>
                      <a:pt x="106680" y="80963"/>
                    </a:cubicBezTo>
                    <a:lnTo>
                      <a:pt x="165735" y="82868"/>
                    </a:lnTo>
                    <a:lnTo>
                      <a:pt x="106680" y="84773"/>
                    </a:lnTo>
                    <a:cubicBezTo>
                      <a:pt x="92392" y="87630"/>
                      <a:pt x="86677" y="92393"/>
                      <a:pt x="84772" y="106680"/>
                    </a:cubicBezTo>
                    <a:lnTo>
                      <a:pt x="82867" y="165735"/>
                    </a:lnTo>
                    <a:lnTo>
                      <a:pt x="80963" y="106680"/>
                    </a:lnTo>
                    <a:cubicBezTo>
                      <a:pt x="79057" y="92393"/>
                      <a:pt x="74295" y="87630"/>
                      <a:pt x="59055" y="8477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8" name="请勿抄袭搬运！盗版必究！微信DAJU_PPT-157">
                <a:extLst>
                  <a:ext uri="{FF2B5EF4-FFF2-40B4-BE49-F238E27FC236}">
                    <a16:creationId xmlns:a16="http://schemas.microsoft.com/office/drawing/2014/main" id="{C18A7370-8681-4968-A28E-32C98EF09B1D}"/>
                  </a:ext>
                </a:extLst>
              </p:cNvPr>
              <p:cNvSpPr/>
              <p:nvPr/>
            </p:nvSpPr>
            <p:spPr>
              <a:xfrm>
                <a:off x="-3655992" y="1416919"/>
                <a:ext cx="188595" cy="188594"/>
              </a:xfrm>
              <a:custGeom>
                <a:avLst/>
                <a:gdLst>
                  <a:gd name="connsiteX0" fmla="*/ 34290 w 188595"/>
                  <a:gd name="connsiteY0" fmla="*/ 97155 h 188594"/>
                  <a:gd name="connsiteX1" fmla="*/ 0 w 188595"/>
                  <a:gd name="connsiteY1" fmla="*/ 94298 h 188594"/>
                  <a:gd name="connsiteX2" fmla="*/ 33338 w 188595"/>
                  <a:gd name="connsiteY2" fmla="*/ 91440 h 188594"/>
                  <a:gd name="connsiteX3" fmla="*/ 91440 w 188595"/>
                  <a:gd name="connsiteY3" fmla="*/ 33338 h 188594"/>
                  <a:gd name="connsiteX4" fmla="*/ 94298 w 188595"/>
                  <a:gd name="connsiteY4" fmla="*/ 0 h 188594"/>
                  <a:gd name="connsiteX5" fmla="*/ 97155 w 188595"/>
                  <a:gd name="connsiteY5" fmla="*/ 33338 h 188594"/>
                  <a:gd name="connsiteX6" fmla="*/ 155258 w 188595"/>
                  <a:gd name="connsiteY6" fmla="*/ 91440 h 188594"/>
                  <a:gd name="connsiteX7" fmla="*/ 188595 w 188595"/>
                  <a:gd name="connsiteY7" fmla="*/ 94298 h 188594"/>
                  <a:gd name="connsiteX8" fmla="*/ 155258 w 188595"/>
                  <a:gd name="connsiteY8" fmla="*/ 97155 h 188594"/>
                  <a:gd name="connsiteX9" fmla="*/ 97155 w 188595"/>
                  <a:gd name="connsiteY9" fmla="*/ 155258 h 188594"/>
                  <a:gd name="connsiteX10" fmla="*/ 94298 w 188595"/>
                  <a:gd name="connsiteY10" fmla="*/ 188595 h 188594"/>
                  <a:gd name="connsiteX11" fmla="*/ 91440 w 188595"/>
                  <a:gd name="connsiteY11" fmla="*/ 155258 h 188594"/>
                  <a:gd name="connsiteX12" fmla="*/ 34290 w 188595"/>
                  <a:gd name="connsiteY12" fmla="*/ 97155 h 188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595" h="188594">
                    <a:moveTo>
                      <a:pt x="34290" y="97155"/>
                    </a:moveTo>
                    <a:lnTo>
                      <a:pt x="0" y="94298"/>
                    </a:lnTo>
                    <a:lnTo>
                      <a:pt x="33338" y="91440"/>
                    </a:lnTo>
                    <a:cubicBezTo>
                      <a:pt x="62865" y="86678"/>
                      <a:pt x="86677" y="62865"/>
                      <a:pt x="91440" y="33338"/>
                    </a:cubicBezTo>
                    <a:lnTo>
                      <a:pt x="94298" y="0"/>
                    </a:lnTo>
                    <a:lnTo>
                      <a:pt x="97155" y="33338"/>
                    </a:lnTo>
                    <a:cubicBezTo>
                      <a:pt x="101917" y="62865"/>
                      <a:pt x="125730" y="86678"/>
                      <a:pt x="155258" y="91440"/>
                    </a:cubicBezTo>
                    <a:lnTo>
                      <a:pt x="188595" y="94298"/>
                    </a:lnTo>
                    <a:lnTo>
                      <a:pt x="155258" y="97155"/>
                    </a:lnTo>
                    <a:cubicBezTo>
                      <a:pt x="125730" y="101918"/>
                      <a:pt x="101917" y="125730"/>
                      <a:pt x="97155" y="155258"/>
                    </a:cubicBezTo>
                    <a:lnTo>
                      <a:pt x="94298" y="188595"/>
                    </a:lnTo>
                    <a:lnTo>
                      <a:pt x="91440" y="155258"/>
                    </a:lnTo>
                    <a:cubicBezTo>
                      <a:pt x="86677" y="125730"/>
                      <a:pt x="63817" y="102870"/>
                      <a:pt x="34290" y="971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9" name="请勿抄袭搬运！盗版必究！微信DAJU_PPT-158">
                <a:extLst>
                  <a:ext uri="{FF2B5EF4-FFF2-40B4-BE49-F238E27FC236}">
                    <a16:creationId xmlns:a16="http://schemas.microsoft.com/office/drawing/2014/main" id="{CF3B5025-EF56-471B-B5F5-AD09C3B6ED12}"/>
                  </a:ext>
                </a:extLst>
              </p:cNvPr>
              <p:cNvSpPr/>
              <p:nvPr/>
            </p:nvSpPr>
            <p:spPr>
              <a:xfrm>
                <a:off x="-3397864" y="1590274"/>
                <a:ext cx="226694" cy="226695"/>
              </a:xfrm>
              <a:custGeom>
                <a:avLst/>
                <a:gdLst>
                  <a:gd name="connsiteX0" fmla="*/ 40005 w 226694"/>
                  <a:gd name="connsiteY0" fmla="*/ 117157 h 226695"/>
                  <a:gd name="connsiteX1" fmla="*/ 0 w 226694"/>
                  <a:gd name="connsiteY1" fmla="*/ 113348 h 226695"/>
                  <a:gd name="connsiteX2" fmla="*/ 40005 w 226694"/>
                  <a:gd name="connsiteY2" fmla="*/ 109538 h 226695"/>
                  <a:gd name="connsiteX3" fmla="*/ 109538 w 226694"/>
                  <a:gd name="connsiteY3" fmla="*/ 40005 h 226695"/>
                  <a:gd name="connsiteX4" fmla="*/ 113348 w 226694"/>
                  <a:gd name="connsiteY4" fmla="*/ 0 h 226695"/>
                  <a:gd name="connsiteX5" fmla="*/ 117157 w 226694"/>
                  <a:gd name="connsiteY5" fmla="*/ 40005 h 226695"/>
                  <a:gd name="connsiteX6" fmla="*/ 186690 w 226694"/>
                  <a:gd name="connsiteY6" fmla="*/ 109538 h 226695"/>
                  <a:gd name="connsiteX7" fmla="*/ 226695 w 226694"/>
                  <a:gd name="connsiteY7" fmla="*/ 113348 h 226695"/>
                  <a:gd name="connsiteX8" fmla="*/ 186690 w 226694"/>
                  <a:gd name="connsiteY8" fmla="*/ 117157 h 226695"/>
                  <a:gd name="connsiteX9" fmla="*/ 117157 w 226694"/>
                  <a:gd name="connsiteY9" fmla="*/ 186690 h 226695"/>
                  <a:gd name="connsiteX10" fmla="*/ 113348 w 226694"/>
                  <a:gd name="connsiteY10" fmla="*/ 226695 h 226695"/>
                  <a:gd name="connsiteX11" fmla="*/ 109538 w 226694"/>
                  <a:gd name="connsiteY11" fmla="*/ 186690 h 226695"/>
                  <a:gd name="connsiteX12" fmla="*/ 40005 w 226694"/>
                  <a:gd name="connsiteY12" fmla="*/ 117157 h 22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694" h="226695">
                    <a:moveTo>
                      <a:pt x="40005" y="117157"/>
                    </a:moveTo>
                    <a:lnTo>
                      <a:pt x="0" y="113348"/>
                    </a:lnTo>
                    <a:lnTo>
                      <a:pt x="40005" y="109538"/>
                    </a:lnTo>
                    <a:cubicBezTo>
                      <a:pt x="75248" y="103823"/>
                      <a:pt x="102870" y="76200"/>
                      <a:pt x="109538" y="40005"/>
                    </a:cubicBezTo>
                    <a:lnTo>
                      <a:pt x="113348" y="0"/>
                    </a:lnTo>
                    <a:lnTo>
                      <a:pt x="117157" y="40005"/>
                    </a:lnTo>
                    <a:cubicBezTo>
                      <a:pt x="122873" y="75248"/>
                      <a:pt x="150495" y="102870"/>
                      <a:pt x="186690" y="109538"/>
                    </a:cubicBezTo>
                    <a:lnTo>
                      <a:pt x="226695" y="113348"/>
                    </a:lnTo>
                    <a:lnTo>
                      <a:pt x="186690" y="117157"/>
                    </a:lnTo>
                    <a:cubicBezTo>
                      <a:pt x="151448" y="122873"/>
                      <a:pt x="123825" y="150495"/>
                      <a:pt x="117157" y="186690"/>
                    </a:cubicBezTo>
                    <a:lnTo>
                      <a:pt x="113348" y="226695"/>
                    </a:lnTo>
                    <a:lnTo>
                      <a:pt x="109538" y="186690"/>
                    </a:lnTo>
                    <a:cubicBezTo>
                      <a:pt x="102870" y="150495"/>
                      <a:pt x="75248" y="122873"/>
                      <a:pt x="40005" y="11715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0" name="请勿抄袭搬运！盗版必究！微信DAJU_PPT-159">
                <a:extLst>
                  <a:ext uri="{FF2B5EF4-FFF2-40B4-BE49-F238E27FC236}">
                    <a16:creationId xmlns:a16="http://schemas.microsoft.com/office/drawing/2014/main" id="{4D8E27C4-EB6F-4691-B414-7F798449014D}"/>
                  </a:ext>
                </a:extLst>
              </p:cNvPr>
              <p:cNvSpPr/>
              <p:nvPr/>
            </p:nvSpPr>
            <p:spPr>
              <a:xfrm>
                <a:off x="-3507402" y="1682667"/>
                <a:ext cx="95250" cy="94297"/>
              </a:xfrm>
              <a:custGeom>
                <a:avLst/>
                <a:gdLst>
                  <a:gd name="connsiteX0" fmla="*/ 17145 w 95250"/>
                  <a:gd name="connsiteY0" fmla="*/ 49530 h 94297"/>
                  <a:gd name="connsiteX1" fmla="*/ 0 w 95250"/>
                  <a:gd name="connsiteY1" fmla="*/ 47625 h 94297"/>
                  <a:gd name="connsiteX2" fmla="*/ 17145 w 95250"/>
                  <a:gd name="connsiteY2" fmla="*/ 45720 h 94297"/>
                  <a:gd name="connsiteX3" fmla="*/ 45720 w 95250"/>
                  <a:gd name="connsiteY3" fmla="*/ 17145 h 94297"/>
                  <a:gd name="connsiteX4" fmla="*/ 47625 w 95250"/>
                  <a:gd name="connsiteY4" fmla="*/ 0 h 94297"/>
                  <a:gd name="connsiteX5" fmla="*/ 49530 w 95250"/>
                  <a:gd name="connsiteY5" fmla="*/ 17145 h 94297"/>
                  <a:gd name="connsiteX6" fmla="*/ 78105 w 95250"/>
                  <a:gd name="connsiteY6" fmla="*/ 45720 h 94297"/>
                  <a:gd name="connsiteX7" fmla="*/ 95250 w 95250"/>
                  <a:gd name="connsiteY7" fmla="*/ 47625 h 94297"/>
                  <a:gd name="connsiteX8" fmla="*/ 78105 w 95250"/>
                  <a:gd name="connsiteY8" fmla="*/ 49530 h 94297"/>
                  <a:gd name="connsiteX9" fmla="*/ 49530 w 95250"/>
                  <a:gd name="connsiteY9" fmla="*/ 78105 h 94297"/>
                  <a:gd name="connsiteX10" fmla="*/ 47625 w 95250"/>
                  <a:gd name="connsiteY10" fmla="*/ 94297 h 94297"/>
                  <a:gd name="connsiteX11" fmla="*/ 45720 w 95250"/>
                  <a:gd name="connsiteY11" fmla="*/ 78105 h 94297"/>
                  <a:gd name="connsiteX12" fmla="*/ 17145 w 95250"/>
                  <a:gd name="connsiteY12" fmla="*/ 49530 h 9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94297">
                    <a:moveTo>
                      <a:pt x="17145" y="49530"/>
                    </a:moveTo>
                    <a:lnTo>
                      <a:pt x="0" y="47625"/>
                    </a:lnTo>
                    <a:lnTo>
                      <a:pt x="17145" y="45720"/>
                    </a:lnTo>
                    <a:cubicBezTo>
                      <a:pt x="32385" y="42863"/>
                      <a:pt x="43815" y="31432"/>
                      <a:pt x="45720" y="17145"/>
                    </a:cubicBezTo>
                    <a:lnTo>
                      <a:pt x="47625" y="0"/>
                    </a:lnTo>
                    <a:lnTo>
                      <a:pt x="49530" y="17145"/>
                    </a:lnTo>
                    <a:cubicBezTo>
                      <a:pt x="52388" y="32385"/>
                      <a:pt x="63818" y="43815"/>
                      <a:pt x="78105" y="45720"/>
                    </a:cubicBezTo>
                    <a:lnTo>
                      <a:pt x="95250" y="47625"/>
                    </a:lnTo>
                    <a:lnTo>
                      <a:pt x="78105" y="49530"/>
                    </a:lnTo>
                    <a:cubicBezTo>
                      <a:pt x="62865" y="52388"/>
                      <a:pt x="51435" y="63818"/>
                      <a:pt x="49530" y="78105"/>
                    </a:cubicBezTo>
                    <a:lnTo>
                      <a:pt x="47625" y="94297"/>
                    </a:lnTo>
                    <a:lnTo>
                      <a:pt x="45720" y="78105"/>
                    </a:lnTo>
                    <a:cubicBezTo>
                      <a:pt x="43815" y="63818"/>
                      <a:pt x="32385" y="52388"/>
                      <a:pt x="17145" y="495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1" name="请勿抄袭搬运！盗版必究！微信DAJU_PPT-160">
                <a:extLst>
                  <a:ext uri="{FF2B5EF4-FFF2-40B4-BE49-F238E27FC236}">
                    <a16:creationId xmlns:a16="http://schemas.microsoft.com/office/drawing/2014/main" id="{F25F5536-EB9A-408F-942C-37206148E947}"/>
                  </a:ext>
                </a:extLst>
              </p:cNvPr>
              <p:cNvSpPr/>
              <p:nvPr/>
            </p:nvSpPr>
            <p:spPr>
              <a:xfrm>
                <a:off x="-3475017" y="1395964"/>
                <a:ext cx="72389" cy="72390"/>
              </a:xfrm>
              <a:custGeom>
                <a:avLst/>
                <a:gdLst>
                  <a:gd name="connsiteX0" fmla="*/ 13335 w 72389"/>
                  <a:gd name="connsiteY0" fmla="*/ 37147 h 72390"/>
                  <a:gd name="connsiteX1" fmla="*/ 0 w 72389"/>
                  <a:gd name="connsiteY1" fmla="*/ 36195 h 72390"/>
                  <a:gd name="connsiteX2" fmla="*/ 13335 w 72389"/>
                  <a:gd name="connsiteY2" fmla="*/ 35242 h 72390"/>
                  <a:gd name="connsiteX3" fmla="*/ 35242 w 72389"/>
                  <a:gd name="connsiteY3" fmla="*/ 13335 h 72390"/>
                  <a:gd name="connsiteX4" fmla="*/ 36195 w 72389"/>
                  <a:gd name="connsiteY4" fmla="*/ 0 h 72390"/>
                  <a:gd name="connsiteX5" fmla="*/ 37148 w 72389"/>
                  <a:gd name="connsiteY5" fmla="*/ 13335 h 72390"/>
                  <a:gd name="connsiteX6" fmla="*/ 59055 w 72389"/>
                  <a:gd name="connsiteY6" fmla="*/ 35242 h 72390"/>
                  <a:gd name="connsiteX7" fmla="*/ 72390 w 72389"/>
                  <a:gd name="connsiteY7" fmla="*/ 36195 h 72390"/>
                  <a:gd name="connsiteX8" fmla="*/ 59055 w 72389"/>
                  <a:gd name="connsiteY8" fmla="*/ 37147 h 72390"/>
                  <a:gd name="connsiteX9" fmla="*/ 37148 w 72389"/>
                  <a:gd name="connsiteY9" fmla="*/ 59055 h 72390"/>
                  <a:gd name="connsiteX10" fmla="*/ 36195 w 72389"/>
                  <a:gd name="connsiteY10" fmla="*/ 72390 h 72390"/>
                  <a:gd name="connsiteX11" fmla="*/ 35242 w 72389"/>
                  <a:gd name="connsiteY11" fmla="*/ 59055 h 72390"/>
                  <a:gd name="connsiteX12" fmla="*/ 13335 w 72389"/>
                  <a:gd name="connsiteY12" fmla="*/ 37147 h 7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389" h="72390">
                    <a:moveTo>
                      <a:pt x="13335" y="37147"/>
                    </a:moveTo>
                    <a:lnTo>
                      <a:pt x="0" y="36195"/>
                    </a:lnTo>
                    <a:lnTo>
                      <a:pt x="13335" y="35242"/>
                    </a:lnTo>
                    <a:cubicBezTo>
                      <a:pt x="24765" y="33338"/>
                      <a:pt x="33338" y="24765"/>
                      <a:pt x="35242" y="13335"/>
                    </a:cubicBezTo>
                    <a:lnTo>
                      <a:pt x="36195" y="0"/>
                    </a:lnTo>
                    <a:lnTo>
                      <a:pt x="37148" y="13335"/>
                    </a:lnTo>
                    <a:cubicBezTo>
                      <a:pt x="39052" y="24765"/>
                      <a:pt x="47625" y="33338"/>
                      <a:pt x="59055" y="35242"/>
                    </a:cubicBezTo>
                    <a:lnTo>
                      <a:pt x="72390" y="36195"/>
                    </a:lnTo>
                    <a:lnTo>
                      <a:pt x="59055" y="37147"/>
                    </a:lnTo>
                    <a:cubicBezTo>
                      <a:pt x="47625" y="39053"/>
                      <a:pt x="39052" y="47625"/>
                      <a:pt x="37148" y="59055"/>
                    </a:cubicBezTo>
                    <a:lnTo>
                      <a:pt x="36195" y="72390"/>
                    </a:lnTo>
                    <a:lnTo>
                      <a:pt x="35242" y="59055"/>
                    </a:lnTo>
                    <a:cubicBezTo>
                      <a:pt x="34290" y="47625"/>
                      <a:pt x="24765" y="39053"/>
                      <a:pt x="13335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2" name="请勿抄袭搬运！盗版必究！微信DAJU_PPT-161">
                <a:extLst>
                  <a:ext uri="{FF2B5EF4-FFF2-40B4-BE49-F238E27FC236}">
                    <a16:creationId xmlns:a16="http://schemas.microsoft.com/office/drawing/2014/main" id="{F1C9304C-2CE2-4E29-AE1B-DAE8B379F748}"/>
                  </a:ext>
                </a:extLst>
              </p:cNvPr>
              <p:cNvSpPr/>
              <p:nvPr/>
            </p:nvSpPr>
            <p:spPr>
              <a:xfrm>
                <a:off x="-3202601" y="1484547"/>
                <a:ext cx="97154" cy="97154"/>
              </a:xfrm>
              <a:custGeom>
                <a:avLst/>
                <a:gdLst>
                  <a:gd name="connsiteX0" fmla="*/ 17145 w 97154"/>
                  <a:gd name="connsiteY0" fmla="*/ 50482 h 97154"/>
                  <a:gd name="connsiteX1" fmla="*/ 0 w 97154"/>
                  <a:gd name="connsiteY1" fmla="*/ 48577 h 97154"/>
                  <a:gd name="connsiteX2" fmla="*/ 17145 w 97154"/>
                  <a:gd name="connsiteY2" fmla="*/ 46672 h 97154"/>
                  <a:gd name="connsiteX3" fmla="*/ 46672 w 97154"/>
                  <a:gd name="connsiteY3" fmla="*/ 17145 h 97154"/>
                  <a:gd name="connsiteX4" fmla="*/ 48577 w 97154"/>
                  <a:gd name="connsiteY4" fmla="*/ 0 h 97154"/>
                  <a:gd name="connsiteX5" fmla="*/ 50482 w 97154"/>
                  <a:gd name="connsiteY5" fmla="*/ 17145 h 97154"/>
                  <a:gd name="connsiteX6" fmla="*/ 80010 w 97154"/>
                  <a:gd name="connsiteY6" fmla="*/ 46672 h 97154"/>
                  <a:gd name="connsiteX7" fmla="*/ 97155 w 97154"/>
                  <a:gd name="connsiteY7" fmla="*/ 48577 h 97154"/>
                  <a:gd name="connsiteX8" fmla="*/ 80010 w 97154"/>
                  <a:gd name="connsiteY8" fmla="*/ 50482 h 97154"/>
                  <a:gd name="connsiteX9" fmla="*/ 50482 w 97154"/>
                  <a:gd name="connsiteY9" fmla="*/ 80010 h 97154"/>
                  <a:gd name="connsiteX10" fmla="*/ 48577 w 97154"/>
                  <a:gd name="connsiteY10" fmla="*/ 97155 h 97154"/>
                  <a:gd name="connsiteX11" fmla="*/ 46672 w 97154"/>
                  <a:gd name="connsiteY11" fmla="*/ 80010 h 97154"/>
                  <a:gd name="connsiteX12" fmla="*/ 17145 w 97154"/>
                  <a:gd name="connsiteY12" fmla="*/ 50482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154" h="97154">
                    <a:moveTo>
                      <a:pt x="17145" y="50482"/>
                    </a:moveTo>
                    <a:lnTo>
                      <a:pt x="0" y="48577"/>
                    </a:lnTo>
                    <a:lnTo>
                      <a:pt x="17145" y="46672"/>
                    </a:lnTo>
                    <a:cubicBezTo>
                      <a:pt x="32385" y="43815"/>
                      <a:pt x="43815" y="32385"/>
                      <a:pt x="46672" y="17145"/>
                    </a:cubicBezTo>
                    <a:lnTo>
                      <a:pt x="48577" y="0"/>
                    </a:lnTo>
                    <a:lnTo>
                      <a:pt x="50482" y="17145"/>
                    </a:lnTo>
                    <a:cubicBezTo>
                      <a:pt x="53340" y="32385"/>
                      <a:pt x="64770" y="43815"/>
                      <a:pt x="80010" y="46672"/>
                    </a:cubicBezTo>
                    <a:lnTo>
                      <a:pt x="97155" y="48577"/>
                    </a:lnTo>
                    <a:lnTo>
                      <a:pt x="80010" y="50482"/>
                    </a:lnTo>
                    <a:cubicBezTo>
                      <a:pt x="64770" y="53340"/>
                      <a:pt x="53340" y="64770"/>
                      <a:pt x="50482" y="80010"/>
                    </a:cubicBezTo>
                    <a:lnTo>
                      <a:pt x="48577" y="97155"/>
                    </a:lnTo>
                    <a:lnTo>
                      <a:pt x="46672" y="80010"/>
                    </a:lnTo>
                    <a:cubicBezTo>
                      <a:pt x="43815" y="64770"/>
                      <a:pt x="31432" y="52388"/>
                      <a:pt x="17145" y="5048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7" name="图形 2">
              <a:extLst>
                <a:ext uri="{FF2B5EF4-FFF2-40B4-BE49-F238E27FC236}">
                  <a16:creationId xmlns:a16="http://schemas.microsoft.com/office/drawing/2014/main" id="{3F16986C-22ED-4A9B-A8CA-099C2BABB9B8}"/>
                </a:ext>
              </a:extLst>
            </p:cNvPr>
            <p:cNvGrpSpPr/>
            <p:nvPr/>
          </p:nvGrpSpPr>
          <p:grpSpPr>
            <a:xfrm>
              <a:off x="2550597" y="2317979"/>
              <a:ext cx="569595" cy="536257"/>
              <a:chOff x="-2700634" y="1204512"/>
              <a:chExt cx="569595" cy="536257"/>
            </a:xfrm>
            <a:solidFill>
              <a:srgbClr val="F8CA42"/>
            </a:solidFill>
          </p:grpSpPr>
          <p:sp>
            <p:nvSpPr>
              <p:cNvPr id="1069" name="请勿抄袭搬运！盗版必究！微信DAJU_PPT-162">
                <a:extLst>
                  <a:ext uri="{FF2B5EF4-FFF2-40B4-BE49-F238E27FC236}">
                    <a16:creationId xmlns:a16="http://schemas.microsoft.com/office/drawing/2014/main" id="{60D069ED-A218-4710-A3E4-BD2ACB90FB9E}"/>
                  </a:ext>
                </a:extLst>
              </p:cNvPr>
              <p:cNvSpPr/>
              <p:nvPr/>
            </p:nvSpPr>
            <p:spPr>
              <a:xfrm>
                <a:off x="-2326301" y="1338814"/>
                <a:ext cx="100964" cy="100965"/>
              </a:xfrm>
              <a:custGeom>
                <a:avLst/>
                <a:gdLst>
                  <a:gd name="connsiteX0" fmla="*/ 34290 w 100964"/>
                  <a:gd name="connsiteY0" fmla="*/ 37147 h 100965"/>
                  <a:gd name="connsiteX1" fmla="*/ 0 w 100964"/>
                  <a:gd name="connsiteY1" fmla="*/ 0 h 100965"/>
                  <a:gd name="connsiteX2" fmla="*/ 37147 w 100964"/>
                  <a:gd name="connsiteY2" fmla="*/ 34290 h 100965"/>
                  <a:gd name="connsiteX3" fmla="*/ 63817 w 100964"/>
                  <a:gd name="connsiteY3" fmla="*/ 34290 h 100965"/>
                  <a:gd name="connsiteX4" fmla="*/ 100965 w 100964"/>
                  <a:gd name="connsiteY4" fmla="*/ 0 h 100965"/>
                  <a:gd name="connsiteX5" fmla="*/ 66675 w 100964"/>
                  <a:gd name="connsiteY5" fmla="*/ 37147 h 100965"/>
                  <a:gd name="connsiteX6" fmla="*/ 66675 w 100964"/>
                  <a:gd name="connsiteY6" fmla="*/ 63817 h 100965"/>
                  <a:gd name="connsiteX7" fmla="*/ 100965 w 100964"/>
                  <a:gd name="connsiteY7" fmla="*/ 100965 h 100965"/>
                  <a:gd name="connsiteX8" fmla="*/ 63817 w 100964"/>
                  <a:gd name="connsiteY8" fmla="*/ 66675 h 100965"/>
                  <a:gd name="connsiteX9" fmla="*/ 37147 w 100964"/>
                  <a:gd name="connsiteY9" fmla="*/ 66675 h 100965"/>
                  <a:gd name="connsiteX10" fmla="*/ 0 w 100964"/>
                  <a:gd name="connsiteY10" fmla="*/ 100965 h 100965"/>
                  <a:gd name="connsiteX11" fmla="*/ 34290 w 100964"/>
                  <a:gd name="connsiteY11" fmla="*/ 63817 h 100965"/>
                  <a:gd name="connsiteX12" fmla="*/ 34290 w 100964"/>
                  <a:gd name="connsiteY12" fmla="*/ 37147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4" h="100965">
                    <a:moveTo>
                      <a:pt x="34290" y="37147"/>
                    </a:moveTo>
                    <a:lnTo>
                      <a:pt x="0" y="0"/>
                    </a:lnTo>
                    <a:lnTo>
                      <a:pt x="37147" y="34290"/>
                    </a:lnTo>
                    <a:cubicBezTo>
                      <a:pt x="47625" y="41910"/>
                      <a:pt x="53340" y="41910"/>
                      <a:pt x="63817" y="34290"/>
                    </a:cubicBezTo>
                    <a:lnTo>
                      <a:pt x="100965" y="0"/>
                    </a:lnTo>
                    <a:lnTo>
                      <a:pt x="66675" y="37147"/>
                    </a:lnTo>
                    <a:cubicBezTo>
                      <a:pt x="59055" y="47625"/>
                      <a:pt x="59055" y="53340"/>
                      <a:pt x="66675" y="63817"/>
                    </a:cubicBezTo>
                    <a:lnTo>
                      <a:pt x="100965" y="100965"/>
                    </a:lnTo>
                    <a:lnTo>
                      <a:pt x="63817" y="66675"/>
                    </a:lnTo>
                    <a:cubicBezTo>
                      <a:pt x="53340" y="59055"/>
                      <a:pt x="47625" y="59055"/>
                      <a:pt x="37147" y="66675"/>
                    </a:cubicBezTo>
                    <a:lnTo>
                      <a:pt x="0" y="100965"/>
                    </a:lnTo>
                    <a:lnTo>
                      <a:pt x="34290" y="63817"/>
                    </a:lnTo>
                    <a:cubicBezTo>
                      <a:pt x="41910" y="53340"/>
                      <a:pt x="41910" y="47625"/>
                      <a:pt x="34290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0" name="请勿抄袭搬运！盗版必究！微信DAJU_PPT-163">
                <a:extLst>
                  <a:ext uri="{FF2B5EF4-FFF2-40B4-BE49-F238E27FC236}">
                    <a16:creationId xmlns:a16="http://schemas.microsoft.com/office/drawing/2014/main" id="{8BC54999-E8AE-47FD-97D2-FAEAE407218D}"/>
                  </a:ext>
                </a:extLst>
              </p:cNvPr>
              <p:cNvSpPr/>
              <p:nvPr/>
            </p:nvSpPr>
            <p:spPr>
              <a:xfrm>
                <a:off x="-2529184" y="1617897"/>
                <a:ext cx="112395" cy="112394"/>
              </a:xfrm>
              <a:custGeom>
                <a:avLst/>
                <a:gdLst>
                  <a:gd name="connsiteX0" fmla="*/ 39052 w 112395"/>
                  <a:gd name="connsiteY0" fmla="*/ 40957 h 112394"/>
                  <a:gd name="connsiteX1" fmla="*/ 0 w 112395"/>
                  <a:gd name="connsiteY1" fmla="*/ 0 h 112394"/>
                  <a:gd name="connsiteX2" fmla="*/ 40958 w 112395"/>
                  <a:gd name="connsiteY2" fmla="*/ 39052 h 112394"/>
                  <a:gd name="connsiteX3" fmla="*/ 71438 w 112395"/>
                  <a:gd name="connsiteY3" fmla="*/ 39052 h 112394"/>
                  <a:gd name="connsiteX4" fmla="*/ 112395 w 112395"/>
                  <a:gd name="connsiteY4" fmla="*/ 0 h 112394"/>
                  <a:gd name="connsiteX5" fmla="*/ 73342 w 112395"/>
                  <a:gd name="connsiteY5" fmla="*/ 40957 h 112394"/>
                  <a:gd name="connsiteX6" fmla="*/ 73342 w 112395"/>
                  <a:gd name="connsiteY6" fmla="*/ 71438 h 112394"/>
                  <a:gd name="connsiteX7" fmla="*/ 112395 w 112395"/>
                  <a:gd name="connsiteY7" fmla="*/ 112395 h 112394"/>
                  <a:gd name="connsiteX8" fmla="*/ 71438 w 112395"/>
                  <a:gd name="connsiteY8" fmla="*/ 73342 h 112394"/>
                  <a:gd name="connsiteX9" fmla="*/ 40958 w 112395"/>
                  <a:gd name="connsiteY9" fmla="*/ 73342 h 112394"/>
                  <a:gd name="connsiteX10" fmla="*/ 0 w 112395"/>
                  <a:gd name="connsiteY10" fmla="*/ 112395 h 112394"/>
                  <a:gd name="connsiteX11" fmla="*/ 39052 w 112395"/>
                  <a:gd name="connsiteY11" fmla="*/ 71438 h 112394"/>
                  <a:gd name="connsiteX12" fmla="*/ 39052 w 112395"/>
                  <a:gd name="connsiteY12" fmla="*/ 40957 h 11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2395" h="112394">
                    <a:moveTo>
                      <a:pt x="39052" y="40957"/>
                    </a:moveTo>
                    <a:lnTo>
                      <a:pt x="0" y="0"/>
                    </a:lnTo>
                    <a:lnTo>
                      <a:pt x="40958" y="39052"/>
                    </a:lnTo>
                    <a:cubicBezTo>
                      <a:pt x="52388" y="47625"/>
                      <a:pt x="59055" y="47625"/>
                      <a:pt x="71438" y="39052"/>
                    </a:cubicBezTo>
                    <a:lnTo>
                      <a:pt x="112395" y="0"/>
                    </a:lnTo>
                    <a:lnTo>
                      <a:pt x="73342" y="40957"/>
                    </a:lnTo>
                    <a:cubicBezTo>
                      <a:pt x="64770" y="52388"/>
                      <a:pt x="64770" y="59055"/>
                      <a:pt x="73342" y="71438"/>
                    </a:cubicBezTo>
                    <a:lnTo>
                      <a:pt x="112395" y="112395"/>
                    </a:lnTo>
                    <a:lnTo>
                      <a:pt x="71438" y="73342"/>
                    </a:lnTo>
                    <a:cubicBezTo>
                      <a:pt x="60008" y="64770"/>
                      <a:pt x="52388" y="64770"/>
                      <a:pt x="40958" y="73342"/>
                    </a:cubicBezTo>
                    <a:lnTo>
                      <a:pt x="0" y="112395"/>
                    </a:lnTo>
                    <a:lnTo>
                      <a:pt x="39052" y="71438"/>
                    </a:lnTo>
                    <a:cubicBezTo>
                      <a:pt x="47625" y="60007"/>
                      <a:pt x="47625" y="52388"/>
                      <a:pt x="39052" y="4095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1" name="请勿抄袭搬运！盗版必究！微信DAJU_PPT-164">
                <a:extLst>
                  <a:ext uri="{FF2B5EF4-FFF2-40B4-BE49-F238E27FC236}">
                    <a16:creationId xmlns:a16="http://schemas.microsoft.com/office/drawing/2014/main" id="{4C063333-8FC2-4920-A617-172F4CCE22AF}"/>
                  </a:ext>
                </a:extLst>
              </p:cNvPr>
              <p:cNvSpPr/>
              <p:nvPr/>
            </p:nvSpPr>
            <p:spPr>
              <a:xfrm>
                <a:off x="-2700634" y="1535029"/>
                <a:ext cx="195262" cy="195262"/>
              </a:xfrm>
              <a:custGeom>
                <a:avLst/>
                <a:gdLst>
                  <a:gd name="connsiteX0" fmla="*/ 67627 w 195262"/>
                  <a:gd name="connsiteY0" fmla="*/ 71438 h 195262"/>
                  <a:gd name="connsiteX1" fmla="*/ 0 w 195262"/>
                  <a:gd name="connsiteY1" fmla="*/ 0 h 195262"/>
                  <a:gd name="connsiteX2" fmla="*/ 71438 w 195262"/>
                  <a:gd name="connsiteY2" fmla="*/ 67627 h 195262"/>
                  <a:gd name="connsiteX3" fmla="*/ 123825 w 195262"/>
                  <a:gd name="connsiteY3" fmla="*/ 67627 h 195262"/>
                  <a:gd name="connsiteX4" fmla="*/ 195263 w 195262"/>
                  <a:gd name="connsiteY4" fmla="*/ 0 h 195262"/>
                  <a:gd name="connsiteX5" fmla="*/ 127635 w 195262"/>
                  <a:gd name="connsiteY5" fmla="*/ 71438 h 195262"/>
                  <a:gd name="connsiteX6" fmla="*/ 127635 w 195262"/>
                  <a:gd name="connsiteY6" fmla="*/ 123825 h 195262"/>
                  <a:gd name="connsiteX7" fmla="*/ 195263 w 195262"/>
                  <a:gd name="connsiteY7" fmla="*/ 195263 h 195262"/>
                  <a:gd name="connsiteX8" fmla="*/ 123825 w 195262"/>
                  <a:gd name="connsiteY8" fmla="*/ 127635 h 195262"/>
                  <a:gd name="connsiteX9" fmla="*/ 71438 w 195262"/>
                  <a:gd name="connsiteY9" fmla="*/ 127635 h 195262"/>
                  <a:gd name="connsiteX10" fmla="*/ 0 w 195262"/>
                  <a:gd name="connsiteY10" fmla="*/ 195263 h 195262"/>
                  <a:gd name="connsiteX11" fmla="*/ 67627 w 195262"/>
                  <a:gd name="connsiteY11" fmla="*/ 123825 h 195262"/>
                  <a:gd name="connsiteX12" fmla="*/ 67627 w 195262"/>
                  <a:gd name="connsiteY12" fmla="*/ 71438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262" h="195262">
                    <a:moveTo>
                      <a:pt x="67627" y="71438"/>
                    </a:moveTo>
                    <a:lnTo>
                      <a:pt x="0" y="0"/>
                    </a:lnTo>
                    <a:lnTo>
                      <a:pt x="71438" y="67627"/>
                    </a:lnTo>
                    <a:cubicBezTo>
                      <a:pt x="91440" y="81915"/>
                      <a:pt x="103822" y="81915"/>
                      <a:pt x="123825" y="67627"/>
                    </a:cubicBezTo>
                    <a:lnTo>
                      <a:pt x="195263" y="0"/>
                    </a:lnTo>
                    <a:lnTo>
                      <a:pt x="127635" y="71438"/>
                    </a:lnTo>
                    <a:cubicBezTo>
                      <a:pt x="113347" y="91440"/>
                      <a:pt x="113347" y="103822"/>
                      <a:pt x="127635" y="123825"/>
                    </a:cubicBezTo>
                    <a:lnTo>
                      <a:pt x="195263" y="195263"/>
                    </a:lnTo>
                    <a:lnTo>
                      <a:pt x="123825" y="127635"/>
                    </a:lnTo>
                    <a:cubicBezTo>
                      <a:pt x="103822" y="113347"/>
                      <a:pt x="91440" y="113347"/>
                      <a:pt x="71438" y="127635"/>
                    </a:cubicBezTo>
                    <a:lnTo>
                      <a:pt x="0" y="195263"/>
                    </a:lnTo>
                    <a:lnTo>
                      <a:pt x="67627" y="123825"/>
                    </a:lnTo>
                    <a:cubicBezTo>
                      <a:pt x="81915" y="103822"/>
                      <a:pt x="81915" y="91440"/>
                      <a:pt x="67627" y="714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2" name="请勿抄袭搬运！盗版必究！微信DAJU_PPT-165">
                <a:extLst>
                  <a:ext uri="{FF2B5EF4-FFF2-40B4-BE49-F238E27FC236}">
                    <a16:creationId xmlns:a16="http://schemas.microsoft.com/office/drawing/2014/main" id="{CFBD423E-CEFD-43EA-83B2-0BD14FA04137}"/>
                  </a:ext>
                </a:extLst>
              </p:cNvPr>
              <p:cNvSpPr/>
              <p:nvPr/>
            </p:nvSpPr>
            <p:spPr>
              <a:xfrm>
                <a:off x="-2296774" y="1599799"/>
                <a:ext cx="137160" cy="137160"/>
              </a:xfrm>
              <a:custGeom>
                <a:avLst/>
                <a:gdLst>
                  <a:gd name="connsiteX0" fmla="*/ 46673 w 137160"/>
                  <a:gd name="connsiteY0" fmla="*/ 50482 h 137160"/>
                  <a:gd name="connsiteX1" fmla="*/ 0 w 137160"/>
                  <a:gd name="connsiteY1" fmla="*/ 0 h 137160"/>
                  <a:gd name="connsiteX2" fmla="*/ 50483 w 137160"/>
                  <a:gd name="connsiteY2" fmla="*/ 46673 h 137160"/>
                  <a:gd name="connsiteX3" fmla="*/ 86678 w 137160"/>
                  <a:gd name="connsiteY3" fmla="*/ 46673 h 137160"/>
                  <a:gd name="connsiteX4" fmla="*/ 137160 w 137160"/>
                  <a:gd name="connsiteY4" fmla="*/ 0 h 137160"/>
                  <a:gd name="connsiteX5" fmla="*/ 90488 w 137160"/>
                  <a:gd name="connsiteY5" fmla="*/ 50482 h 137160"/>
                  <a:gd name="connsiteX6" fmla="*/ 90488 w 137160"/>
                  <a:gd name="connsiteY6" fmla="*/ 86677 h 137160"/>
                  <a:gd name="connsiteX7" fmla="*/ 137160 w 137160"/>
                  <a:gd name="connsiteY7" fmla="*/ 137160 h 137160"/>
                  <a:gd name="connsiteX8" fmla="*/ 86678 w 137160"/>
                  <a:gd name="connsiteY8" fmla="*/ 90488 h 137160"/>
                  <a:gd name="connsiteX9" fmla="*/ 50483 w 137160"/>
                  <a:gd name="connsiteY9" fmla="*/ 90488 h 137160"/>
                  <a:gd name="connsiteX10" fmla="*/ 0 w 137160"/>
                  <a:gd name="connsiteY10" fmla="*/ 137160 h 137160"/>
                  <a:gd name="connsiteX11" fmla="*/ 46673 w 137160"/>
                  <a:gd name="connsiteY11" fmla="*/ 86677 h 137160"/>
                  <a:gd name="connsiteX12" fmla="*/ 46673 w 137160"/>
                  <a:gd name="connsiteY12" fmla="*/ 50482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60" h="137160">
                    <a:moveTo>
                      <a:pt x="46673" y="50482"/>
                    </a:moveTo>
                    <a:lnTo>
                      <a:pt x="0" y="0"/>
                    </a:lnTo>
                    <a:lnTo>
                      <a:pt x="50483" y="46673"/>
                    </a:lnTo>
                    <a:cubicBezTo>
                      <a:pt x="64770" y="57150"/>
                      <a:pt x="73342" y="57150"/>
                      <a:pt x="86678" y="46673"/>
                    </a:cubicBezTo>
                    <a:lnTo>
                      <a:pt x="137160" y="0"/>
                    </a:lnTo>
                    <a:lnTo>
                      <a:pt x="90488" y="50482"/>
                    </a:lnTo>
                    <a:cubicBezTo>
                      <a:pt x="80010" y="64770"/>
                      <a:pt x="80010" y="73343"/>
                      <a:pt x="90488" y="86677"/>
                    </a:cubicBezTo>
                    <a:lnTo>
                      <a:pt x="137160" y="137160"/>
                    </a:lnTo>
                    <a:lnTo>
                      <a:pt x="86678" y="90488"/>
                    </a:lnTo>
                    <a:cubicBezTo>
                      <a:pt x="72390" y="80010"/>
                      <a:pt x="63817" y="80010"/>
                      <a:pt x="50483" y="90488"/>
                    </a:cubicBezTo>
                    <a:lnTo>
                      <a:pt x="0" y="137160"/>
                    </a:lnTo>
                    <a:lnTo>
                      <a:pt x="46673" y="86677"/>
                    </a:lnTo>
                    <a:cubicBezTo>
                      <a:pt x="56198" y="72390"/>
                      <a:pt x="56198" y="63818"/>
                      <a:pt x="46673" y="5048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3" name="请勿抄袭搬运！盗版必究！微信DAJU_PPT-166">
                <a:extLst>
                  <a:ext uri="{FF2B5EF4-FFF2-40B4-BE49-F238E27FC236}">
                    <a16:creationId xmlns:a16="http://schemas.microsoft.com/office/drawing/2014/main" id="{32B548AC-E001-4BCC-8E9A-2B29BC8A67FF}"/>
                  </a:ext>
                </a:extLst>
              </p:cNvPr>
              <p:cNvSpPr/>
              <p:nvPr/>
            </p:nvSpPr>
            <p:spPr>
              <a:xfrm>
                <a:off x="-2570142" y="1285474"/>
                <a:ext cx="106679" cy="106680"/>
              </a:xfrm>
              <a:custGeom>
                <a:avLst/>
                <a:gdLst>
                  <a:gd name="connsiteX0" fmla="*/ 37147 w 106679"/>
                  <a:gd name="connsiteY0" fmla="*/ 39053 h 106680"/>
                  <a:gd name="connsiteX1" fmla="*/ 0 w 106679"/>
                  <a:gd name="connsiteY1" fmla="*/ 0 h 106680"/>
                  <a:gd name="connsiteX2" fmla="*/ 39053 w 106679"/>
                  <a:gd name="connsiteY2" fmla="*/ 37147 h 106680"/>
                  <a:gd name="connsiteX3" fmla="*/ 67628 w 106679"/>
                  <a:gd name="connsiteY3" fmla="*/ 37147 h 106680"/>
                  <a:gd name="connsiteX4" fmla="*/ 106680 w 106679"/>
                  <a:gd name="connsiteY4" fmla="*/ 0 h 106680"/>
                  <a:gd name="connsiteX5" fmla="*/ 69533 w 106679"/>
                  <a:gd name="connsiteY5" fmla="*/ 39053 h 106680"/>
                  <a:gd name="connsiteX6" fmla="*/ 69533 w 106679"/>
                  <a:gd name="connsiteY6" fmla="*/ 67628 h 106680"/>
                  <a:gd name="connsiteX7" fmla="*/ 106680 w 106679"/>
                  <a:gd name="connsiteY7" fmla="*/ 106680 h 106680"/>
                  <a:gd name="connsiteX8" fmla="*/ 67628 w 106679"/>
                  <a:gd name="connsiteY8" fmla="*/ 69532 h 106680"/>
                  <a:gd name="connsiteX9" fmla="*/ 39053 w 106679"/>
                  <a:gd name="connsiteY9" fmla="*/ 69532 h 106680"/>
                  <a:gd name="connsiteX10" fmla="*/ 0 w 106679"/>
                  <a:gd name="connsiteY10" fmla="*/ 106680 h 106680"/>
                  <a:gd name="connsiteX11" fmla="*/ 37147 w 106679"/>
                  <a:gd name="connsiteY11" fmla="*/ 67628 h 106680"/>
                  <a:gd name="connsiteX12" fmla="*/ 37147 w 106679"/>
                  <a:gd name="connsiteY12" fmla="*/ 39053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679" h="106680">
                    <a:moveTo>
                      <a:pt x="37147" y="39053"/>
                    </a:moveTo>
                    <a:lnTo>
                      <a:pt x="0" y="0"/>
                    </a:lnTo>
                    <a:lnTo>
                      <a:pt x="39053" y="37147"/>
                    </a:lnTo>
                    <a:cubicBezTo>
                      <a:pt x="50483" y="44768"/>
                      <a:pt x="56197" y="44768"/>
                      <a:pt x="67628" y="37147"/>
                    </a:cubicBezTo>
                    <a:lnTo>
                      <a:pt x="106680" y="0"/>
                    </a:lnTo>
                    <a:lnTo>
                      <a:pt x="69533" y="39053"/>
                    </a:lnTo>
                    <a:cubicBezTo>
                      <a:pt x="61913" y="50482"/>
                      <a:pt x="61913" y="56197"/>
                      <a:pt x="69533" y="67628"/>
                    </a:cubicBezTo>
                    <a:lnTo>
                      <a:pt x="106680" y="106680"/>
                    </a:lnTo>
                    <a:lnTo>
                      <a:pt x="67628" y="69532"/>
                    </a:lnTo>
                    <a:cubicBezTo>
                      <a:pt x="56197" y="61913"/>
                      <a:pt x="50483" y="61913"/>
                      <a:pt x="39053" y="69532"/>
                    </a:cubicBezTo>
                    <a:lnTo>
                      <a:pt x="0" y="106680"/>
                    </a:lnTo>
                    <a:lnTo>
                      <a:pt x="37147" y="67628"/>
                    </a:lnTo>
                    <a:cubicBezTo>
                      <a:pt x="44767" y="57150"/>
                      <a:pt x="44767" y="50482"/>
                      <a:pt x="37147" y="3905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4" name="请勿抄袭搬运！盗版必究！微信DAJU_PPT-167">
                <a:extLst>
                  <a:ext uri="{FF2B5EF4-FFF2-40B4-BE49-F238E27FC236}">
                    <a16:creationId xmlns:a16="http://schemas.microsoft.com/office/drawing/2014/main" id="{AF709023-0576-44D4-B524-1DCF90AF048F}"/>
                  </a:ext>
                </a:extLst>
              </p:cNvPr>
              <p:cNvSpPr/>
              <p:nvPr/>
            </p:nvSpPr>
            <p:spPr>
              <a:xfrm>
                <a:off x="-2695871" y="1204512"/>
                <a:ext cx="564832" cy="536257"/>
              </a:xfrm>
              <a:custGeom>
                <a:avLst/>
                <a:gdLst>
                  <a:gd name="connsiteX0" fmla="*/ 186690 w 564832"/>
                  <a:gd name="connsiteY0" fmla="*/ 455295 h 536257"/>
                  <a:gd name="connsiteX1" fmla="*/ 108585 w 564832"/>
                  <a:gd name="connsiteY1" fmla="*/ 536258 h 536257"/>
                  <a:gd name="connsiteX2" fmla="*/ 160972 w 564832"/>
                  <a:gd name="connsiteY2" fmla="*/ 437198 h 536257"/>
                  <a:gd name="connsiteX3" fmla="*/ 100965 w 564832"/>
                  <a:gd name="connsiteY3" fmla="*/ 254318 h 536257"/>
                  <a:gd name="connsiteX4" fmla="*/ 0 w 564832"/>
                  <a:gd name="connsiteY4" fmla="*/ 204788 h 536257"/>
                  <a:gd name="connsiteX5" fmla="*/ 110490 w 564832"/>
                  <a:gd name="connsiteY5" fmla="*/ 224790 h 536257"/>
                  <a:gd name="connsiteX6" fmla="*/ 266700 w 564832"/>
                  <a:gd name="connsiteY6" fmla="*/ 111443 h 536257"/>
                  <a:gd name="connsiteX7" fmla="*/ 282892 w 564832"/>
                  <a:gd name="connsiteY7" fmla="*/ 0 h 536257"/>
                  <a:gd name="connsiteX8" fmla="*/ 298133 w 564832"/>
                  <a:gd name="connsiteY8" fmla="*/ 111443 h 536257"/>
                  <a:gd name="connsiteX9" fmla="*/ 454342 w 564832"/>
                  <a:gd name="connsiteY9" fmla="*/ 224790 h 536257"/>
                  <a:gd name="connsiteX10" fmla="*/ 564833 w 564832"/>
                  <a:gd name="connsiteY10" fmla="*/ 204788 h 536257"/>
                  <a:gd name="connsiteX11" fmla="*/ 463867 w 564832"/>
                  <a:gd name="connsiteY11" fmla="*/ 254318 h 536257"/>
                  <a:gd name="connsiteX12" fmla="*/ 403860 w 564832"/>
                  <a:gd name="connsiteY12" fmla="*/ 437198 h 536257"/>
                  <a:gd name="connsiteX13" fmla="*/ 456247 w 564832"/>
                  <a:gd name="connsiteY13" fmla="*/ 536258 h 536257"/>
                  <a:gd name="connsiteX14" fmla="*/ 378142 w 564832"/>
                  <a:gd name="connsiteY14" fmla="*/ 455295 h 536257"/>
                  <a:gd name="connsiteX15" fmla="*/ 186690 w 564832"/>
                  <a:gd name="connsiteY15" fmla="*/ 455295 h 536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4832" h="536257">
                    <a:moveTo>
                      <a:pt x="186690" y="455295"/>
                    </a:moveTo>
                    <a:lnTo>
                      <a:pt x="108585" y="536258"/>
                    </a:lnTo>
                    <a:lnTo>
                      <a:pt x="160972" y="437198"/>
                    </a:lnTo>
                    <a:cubicBezTo>
                      <a:pt x="196215" y="370523"/>
                      <a:pt x="169545" y="286703"/>
                      <a:pt x="100965" y="254318"/>
                    </a:cubicBezTo>
                    <a:lnTo>
                      <a:pt x="0" y="204788"/>
                    </a:lnTo>
                    <a:lnTo>
                      <a:pt x="110490" y="224790"/>
                    </a:lnTo>
                    <a:cubicBezTo>
                      <a:pt x="184785" y="238125"/>
                      <a:pt x="256222" y="186690"/>
                      <a:pt x="266700" y="111443"/>
                    </a:cubicBezTo>
                    <a:lnTo>
                      <a:pt x="282892" y="0"/>
                    </a:lnTo>
                    <a:lnTo>
                      <a:pt x="298133" y="111443"/>
                    </a:lnTo>
                    <a:cubicBezTo>
                      <a:pt x="308610" y="186690"/>
                      <a:pt x="379095" y="238125"/>
                      <a:pt x="454342" y="224790"/>
                    </a:cubicBezTo>
                    <a:lnTo>
                      <a:pt x="564833" y="204788"/>
                    </a:lnTo>
                    <a:lnTo>
                      <a:pt x="463867" y="254318"/>
                    </a:lnTo>
                    <a:cubicBezTo>
                      <a:pt x="395288" y="287655"/>
                      <a:pt x="368617" y="370523"/>
                      <a:pt x="403860" y="437198"/>
                    </a:cubicBezTo>
                    <a:lnTo>
                      <a:pt x="456247" y="536258"/>
                    </a:lnTo>
                    <a:lnTo>
                      <a:pt x="378142" y="455295"/>
                    </a:lnTo>
                    <a:cubicBezTo>
                      <a:pt x="326708" y="401003"/>
                      <a:pt x="239077" y="401003"/>
                      <a:pt x="186690" y="4552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8" name="图形 2">
              <a:extLst>
                <a:ext uri="{FF2B5EF4-FFF2-40B4-BE49-F238E27FC236}">
                  <a16:creationId xmlns:a16="http://schemas.microsoft.com/office/drawing/2014/main" id="{2236F8E1-AC1A-460B-A184-ABD3D9EC723F}"/>
                </a:ext>
              </a:extLst>
            </p:cNvPr>
            <p:cNvGrpSpPr/>
            <p:nvPr/>
          </p:nvGrpSpPr>
          <p:grpSpPr>
            <a:xfrm>
              <a:off x="741799" y="3396208"/>
              <a:ext cx="501967" cy="513398"/>
              <a:chOff x="-4509432" y="2282741"/>
              <a:chExt cx="501967" cy="513398"/>
            </a:xfrm>
            <a:solidFill>
              <a:srgbClr val="F8CA42"/>
            </a:solidFill>
          </p:grpSpPr>
          <p:sp>
            <p:nvSpPr>
              <p:cNvPr id="1059" name="请勿抄袭搬运！盗版必究！微信DAJU_PPT-168">
                <a:extLst>
                  <a:ext uri="{FF2B5EF4-FFF2-40B4-BE49-F238E27FC236}">
                    <a16:creationId xmlns:a16="http://schemas.microsoft.com/office/drawing/2014/main" id="{D40DAC3B-7645-4B43-8C25-A00DA37B9351}"/>
                  </a:ext>
                </a:extLst>
              </p:cNvPr>
              <p:cNvSpPr/>
              <p:nvPr/>
            </p:nvSpPr>
            <p:spPr>
              <a:xfrm>
                <a:off x="-4509432" y="2282741"/>
                <a:ext cx="494347" cy="493395"/>
              </a:xfrm>
              <a:custGeom>
                <a:avLst/>
                <a:gdLst>
                  <a:gd name="connsiteX0" fmla="*/ 394335 w 494347"/>
                  <a:gd name="connsiteY0" fmla="*/ 369570 h 493395"/>
                  <a:gd name="connsiteX1" fmla="*/ 494348 w 494347"/>
                  <a:gd name="connsiteY1" fmla="*/ 493395 h 493395"/>
                  <a:gd name="connsiteX2" fmla="*/ 370523 w 494347"/>
                  <a:gd name="connsiteY2" fmla="*/ 393383 h 493395"/>
                  <a:gd name="connsiteX3" fmla="*/ 124778 w 494347"/>
                  <a:gd name="connsiteY3" fmla="*/ 393383 h 493395"/>
                  <a:gd name="connsiteX4" fmla="*/ 0 w 494347"/>
                  <a:gd name="connsiteY4" fmla="*/ 493395 h 493395"/>
                  <a:gd name="connsiteX5" fmla="*/ 100013 w 494347"/>
                  <a:gd name="connsiteY5" fmla="*/ 369570 h 493395"/>
                  <a:gd name="connsiteX6" fmla="*/ 100013 w 494347"/>
                  <a:gd name="connsiteY6" fmla="*/ 123825 h 493395"/>
                  <a:gd name="connsiteX7" fmla="*/ 0 w 494347"/>
                  <a:gd name="connsiteY7" fmla="*/ 0 h 493395"/>
                  <a:gd name="connsiteX8" fmla="*/ 123825 w 494347"/>
                  <a:gd name="connsiteY8" fmla="*/ 100013 h 493395"/>
                  <a:gd name="connsiteX9" fmla="*/ 369570 w 494347"/>
                  <a:gd name="connsiteY9" fmla="*/ 100013 h 493395"/>
                  <a:gd name="connsiteX10" fmla="*/ 493395 w 494347"/>
                  <a:gd name="connsiteY10" fmla="*/ 0 h 493395"/>
                  <a:gd name="connsiteX11" fmla="*/ 393383 w 494347"/>
                  <a:gd name="connsiteY11" fmla="*/ 123825 h 493395"/>
                  <a:gd name="connsiteX12" fmla="*/ 394335 w 494347"/>
                  <a:gd name="connsiteY12" fmla="*/ 369570 h 49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4347" h="493395">
                    <a:moveTo>
                      <a:pt x="394335" y="369570"/>
                    </a:moveTo>
                    <a:lnTo>
                      <a:pt x="494348" y="493395"/>
                    </a:lnTo>
                    <a:lnTo>
                      <a:pt x="370523" y="393383"/>
                    </a:lnTo>
                    <a:cubicBezTo>
                      <a:pt x="299085" y="336233"/>
                      <a:pt x="197168" y="336233"/>
                      <a:pt x="124778" y="393383"/>
                    </a:cubicBezTo>
                    <a:lnTo>
                      <a:pt x="0" y="493395"/>
                    </a:lnTo>
                    <a:lnTo>
                      <a:pt x="100013" y="369570"/>
                    </a:lnTo>
                    <a:cubicBezTo>
                      <a:pt x="157163" y="298133"/>
                      <a:pt x="157163" y="196215"/>
                      <a:pt x="100013" y="123825"/>
                    </a:cubicBezTo>
                    <a:lnTo>
                      <a:pt x="0" y="0"/>
                    </a:lnTo>
                    <a:lnTo>
                      <a:pt x="123825" y="100013"/>
                    </a:lnTo>
                    <a:cubicBezTo>
                      <a:pt x="195263" y="157163"/>
                      <a:pt x="297180" y="157163"/>
                      <a:pt x="369570" y="100013"/>
                    </a:cubicBezTo>
                    <a:lnTo>
                      <a:pt x="493395" y="0"/>
                    </a:lnTo>
                    <a:lnTo>
                      <a:pt x="393383" y="123825"/>
                    </a:lnTo>
                    <a:cubicBezTo>
                      <a:pt x="336233" y="195263"/>
                      <a:pt x="336233" y="297180"/>
                      <a:pt x="394335" y="3695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0" name="请勿抄袭搬运！盗版必究！微信DAJU_PPT-169">
                <a:extLst>
                  <a:ext uri="{FF2B5EF4-FFF2-40B4-BE49-F238E27FC236}">
                    <a16:creationId xmlns:a16="http://schemas.microsoft.com/office/drawing/2014/main" id="{49472F5D-84F2-4581-969E-CB09B5CFDE46}"/>
                  </a:ext>
                </a:extLst>
              </p:cNvPr>
              <p:cNvSpPr/>
              <p:nvPr/>
            </p:nvSpPr>
            <p:spPr>
              <a:xfrm>
                <a:off x="-4311311" y="2282741"/>
                <a:ext cx="120967" cy="114300"/>
              </a:xfrm>
              <a:custGeom>
                <a:avLst/>
                <a:gdLst>
                  <a:gd name="connsiteX0" fmla="*/ 40005 w 120967"/>
                  <a:gd name="connsiteY0" fmla="*/ 97155 h 114300"/>
                  <a:gd name="connsiteX1" fmla="*/ 22860 w 120967"/>
                  <a:gd name="connsiteY1" fmla="*/ 114300 h 114300"/>
                  <a:gd name="connsiteX2" fmla="*/ 34290 w 120967"/>
                  <a:gd name="connsiteY2" fmla="*/ 93345 h 114300"/>
                  <a:gd name="connsiteX3" fmla="*/ 21907 w 120967"/>
                  <a:gd name="connsiteY3" fmla="*/ 54293 h 114300"/>
                  <a:gd name="connsiteX4" fmla="*/ 0 w 120967"/>
                  <a:gd name="connsiteY4" fmla="*/ 43815 h 114300"/>
                  <a:gd name="connsiteX5" fmla="*/ 23813 w 120967"/>
                  <a:gd name="connsiteY5" fmla="*/ 47625 h 114300"/>
                  <a:gd name="connsiteX6" fmla="*/ 57150 w 120967"/>
                  <a:gd name="connsiteY6" fmla="*/ 23813 h 114300"/>
                  <a:gd name="connsiteX7" fmla="*/ 60007 w 120967"/>
                  <a:gd name="connsiteY7" fmla="*/ 0 h 114300"/>
                  <a:gd name="connsiteX8" fmla="*/ 63818 w 120967"/>
                  <a:gd name="connsiteY8" fmla="*/ 23813 h 114300"/>
                  <a:gd name="connsiteX9" fmla="*/ 97155 w 120967"/>
                  <a:gd name="connsiteY9" fmla="*/ 47625 h 114300"/>
                  <a:gd name="connsiteX10" fmla="*/ 120968 w 120967"/>
                  <a:gd name="connsiteY10" fmla="*/ 43815 h 114300"/>
                  <a:gd name="connsiteX11" fmla="*/ 99060 w 120967"/>
                  <a:gd name="connsiteY11" fmla="*/ 54293 h 114300"/>
                  <a:gd name="connsiteX12" fmla="*/ 86677 w 120967"/>
                  <a:gd name="connsiteY12" fmla="*/ 93345 h 114300"/>
                  <a:gd name="connsiteX13" fmla="*/ 98107 w 120967"/>
                  <a:gd name="connsiteY13" fmla="*/ 114300 h 114300"/>
                  <a:gd name="connsiteX14" fmla="*/ 80963 w 120967"/>
                  <a:gd name="connsiteY14" fmla="*/ 97155 h 114300"/>
                  <a:gd name="connsiteX15" fmla="*/ 40005 w 120967"/>
                  <a:gd name="connsiteY15" fmla="*/ 9715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967" h="114300">
                    <a:moveTo>
                      <a:pt x="40005" y="97155"/>
                    </a:moveTo>
                    <a:lnTo>
                      <a:pt x="22860" y="114300"/>
                    </a:lnTo>
                    <a:lnTo>
                      <a:pt x="34290" y="93345"/>
                    </a:lnTo>
                    <a:cubicBezTo>
                      <a:pt x="41910" y="79058"/>
                      <a:pt x="36195" y="60960"/>
                      <a:pt x="21907" y="54293"/>
                    </a:cubicBezTo>
                    <a:lnTo>
                      <a:pt x="0" y="43815"/>
                    </a:lnTo>
                    <a:lnTo>
                      <a:pt x="23813" y="47625"/>
                    </a:lnTo>
                    <a:cubicBezTo>
                      <a:pt x="40005" y="50483"/>
                      <a:pt x="55245" y="39053"/>
                      <a:pt x="57150" y="23813"/>
                    </a:cubicBezTo>
                    <a:lnTo>
                      <a:pt x="60007" y="0"/>
                    </a:lnTo>
                    <a:lnTo>
                      <a:pt x="63818" y="23813"/>
                    </a:lnTo>
                    <a:cubicBezTo>
                      <a:pt x="65722" y="40005"/>
                      <a:pt x="80963" y="50483"/>
                      <a:pt x="97155" y="47625"/>
                    </a:cubicBezTo>
                    <a:lnTo>
                      <a:pt x="120968" y="43815"/>
                    </a:lnTo>
                    <a:lnTo>
                      <a:pt x="99060" y="54293"/>
                    </a:lnTo>
                    <a:cubicBezTo>
                      <a:pt x="84772" y="60960"/>
                      <a:pt x="79057" y="79058"/>
                      <a:pt x="86677" y="93345"/>
                    </a:cubicBezTo>
                    <a:lnTo>
                      <a:pt x="98107" y="114300"/>
                    </a:lnTo>
                    <a:lnTo>
                      <a:pt x="80963" y="97155"/>
                    </a:lnTo>
                    <a:cubicBezTo>
                      <a:pt x="69532" y="85725"/>
                      <a:pt x="51435" y="85725"/>
                      <a:pt x="40005" y="971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1" name="请勿抄袭搬运！盗版必究！微信DAJU_PPT-170">
                <a:extLst>
                  <a:ext uri="{FF2B5EF4-FFF2-40B4-BE49-F238E27FC236}">
                    <a16:creationId xmlns:a16="http://schemas.microsoft.com/office/drawing/2014/main" id="{B6E72A80-F9C5-423F-9450-FC4D039CD42B}"/>
                  </a:ext>
                </a:extLst>
              </p:cNvPr>
              <p:cNvSpPr/>
              <p:nvPr/>
            </p:nvSpPr>
            <p:spPr>
              <a:xfrm>
                <a:off x="-4412276" y="2664694"/>
                <a:ext cx="137159" cy="131445"/>
              </a:xfrm>
              <a:custGeom>
                <a:avLst/>
                <a:gdLst>
                  <a:gd name="connsiteX0" fmla="*/ 44767 w 137159"/>
                  <a:gd name="connsiteY0" fmla="*/ 111442 h 131445"/>
                  <a:gd name="connsiteX1" fmla="*/ 25717 w 137159"/>
                  <a:gd name="connsiteY1" fmla="*/ 131445 h 131445"/>
                  <a:gd name="connsiteX2" fmla="*/ 39053 w 137159"/>
                  <a:gd name="connsiteY2" fmla="*/ 107633 h 131445"/>
                  <a:gd name="connsiteX3" fmla="*/ 24765 w 137159"/>
                  <a:gd name="connsiteY3" fmla="*/ 62865 h 131445"/>
                  <a:gd name="connsiteX4" fmla="*/ 0 w 137159"/>
                  <a:gd name="connsiteY4" fmla="*/ 50483 h 131445"/>
                  <a:gd name="connsiteX5" fmla="*/ 26670 w 137159"/>
                  <a:gd name="connsiteY5" fmla="*/ 55245 h 131445"/>
                  <a:gd name="connsiteX6" fmla="*/ 64770 w 137159"/>
                  <a:gd name="connsiteY6" fmla="*/ 27622 h 131445"/>
                  <a:gd name="connsiteX7" fmla="*/ 68580 w 137159"/>
                  <a:gd name="connsiteY7" fmla="*/ 0 h 131445"/>
                  <a:gd name="connsiteX8" fmla="*/ 72390 w 137159"/>
                  <a:gd name="connsiteY8" fmla="*/ 27622 h 131445"/>
                  <a:gd name="connsiteX9" fmla="*/ 110490 w 137159"/>
                  <a:gd name="connsiteY9" fmla="*/ 55245 h 131445"/>
                  <a:gd name="connsiteX10" fmla="*/ 137160 w 137159"/>
                  <a:gd name="connsiteY10" fmla="*/ 50483 h 131445"/>
                  <a:gd name="connsiteX11" fmla="*/ 112395 w 137159"/>
                  <a:gd name="connsiteY11" fmla="*/ 62865 h 131445"/>
                  <a:gd name="connsiteX12" fmla="*/ 98107 w 137159"/>
                  <a:gd name="connsiteY12" fmla="*/ 107633 h 131445"/>
                  <a:gd name="connsiteX13" fmla="*/ 111442 w 137159"/>
                  <a:gd name="connsiteY13" fmla="*/ 131445 h 131445"/>
                  <a:gd name="connsiteX14" fmla="*/ 92392 w 137159"/>
                  <a:gd name="connsiteY14" fmla="*/ 111442 h 131445"/>
                  <a:gd name="connsiteX15" fmla="*/ 44767 w 137159"/>
                  <a:gd name="connsiteY15" fmla="*/ 111442 h 131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7159" h="131445">
                    <a:moveTo>
                      <a:pt x="44767" y="111442"/>
                    </a:moveTo>
                    <a:lnTo>
                      <a:pt x="25717" y="131445"/>
                    </a:lnTo>
                    <a:lnTo>
                      <a:pt x="39053" y="107633"/>
                    </a:lnTo>
                    <a:cubicBezTo>
                      <a:pt x="47625" y="91440"/>
                      <a:pt x="40957" y="70485"/>
                      <a:pt x="24765" y="62865"/>
                    </a:cubicBezTo>
                    <a:lnTo>
                      <a:pt x="0" y="50483"/>
                    </a:lnTo>
                    <a:lnTo>
                      <a:pt x="26670" y="55245"/>
                    </a:lnTo>
                    <a:cubicBezTo>
                      <a:pt x="44767" y="58102"/>
                      <a:pt x="61913" y="45720"/>
                      <a:pt x="64770" y="27622"/>
                    </a:cubicBezTo>
                    <a:lnTo>
                      <a:pt x="68580" y="0"/>
                    </a:lnTo>
                    <a:lnTo>
                      <a:pt x="72390" y="27622"/>
                    </a:lnTo>
                    <a:cubicBezTo>
                      <a:pt x="75248" y="45720"/>
                      <a:pt x="92392" y="58102"/>
                      <a:pt x="110490" y="55245"/>
                    </a:cubicBezTo>
                    <a:lnTo>
                      <a:pt x="137160" y="50483"/>
                    </a:lnTo>
                    <a:lnTo>
                      <a:pt x="112395" y="62865"/>
                    </a:lnTo>
                    <a:cubicBezTo>
                      <a:pt x="96203" y="71438"/>
                      <a:pt x="89535" y="91440"/>
                      <a:pt x="98107" y="107633"/>
                    </a:cubicBezTo>
                    <a:lnTo>
                      <a:pt x="111442" y="131445"/>
                    </a:lnTo>
                    <a:lnTo>
                      <a:pt x="92392" y="111442"/>
                    </a:lnTo>
                    <a:cubicBezTo>
                      <a:pt x="79057" y="98108"/>
                      <a:pt x="58103" y="98108"/>
                      <a:pt x="44767" y="11144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2" name="请勿抄袭搬运！盗版必究！微信DAJU_PPT-171">
                <a:extLst>
                  <a:ext uri="{FF2B5EF4-FFF2-40B4-BE49-F238E27FC236}">
                    <a16:creationId xmlns:a16="http://schemas.microsoft.com/office/drawing/2014/main" id="{B39DCBD8-C92E-472E-8948-471E853332B2}"/>
                  </a:ext>
                </a:extLst>
              </p:cNvPr>
              <p:cNvSpPr/>
              <p:nvPr/>
            </p:nvSpPr>
            <p:spPr>
              <a:xfrm>
                <a:off x="-4485619" y="2593257"/>
                <a:ext cx="47625" cy="47625"/>
              </a:xfrm>
              <a:custGeom>
                <a:avLst/>
                <a:gdLst>
                  <a:gd name="connsiteX0" fmla="*/ 16193 w 47625"/>
                  <a:gd name="connsiteY0" fmla="*/ 40005 h 47625"/>
                  <a:gd name="connsiteX1" fmla="*/ 9525 w 47625"/>
                  <a:gd name="connsiteY1" fmla="*/ 47625 h 47625"/>
                  <a:gd name="connsiteX2" fmla="*/ 14288 w 47625"/>
                  <a:gd name="connsiteY2" fmla="*/ 39052 h 47625"/>
                  <a:gd name="connsiteX3" fmla="*/ 8573 w 47625"/>
                  <a:gd name="connsiteY3" fmla="*/ 22860 h 47625"/>
                  <a:gd name="connsiteX4" fmla="*/ 0 w 47625"/>
                  <a:gd name="connsiteY4" fmla="*/ 18097 h 47625"/>
                  <a:gd name="connsiteX5" fmla="*/ 9525 w 47625"/>
                  <a:gd name="connsiteY5" fmla="*/ 20002 h 47625"/>
                  <a:gd name="connsiteX6" fmla="*/ 22860 w 47625"/>
                  <a:gd name="connsiteY6" fmla="*/ 9525 h 47625"/>
                  <a:gd name="connsiteX7" fmla="*/ 23813 w 47625"/>
                  <a:gd name="connsiteY7" fmla="*/ 0 h 47625"/>
                  <a:gd name="connsiteX8" fmla="*/ 24765 w 47625"/>
                  <a:gd name="connsiteY8" fmla="*/ 9525 h 47625"/>
                  <a:gd name="connsiteX9" fmla="*/ 38100 w 47625"/>
                  <a:gd name="connsiteY9" fmla="*/ 20002 h 47625"/>
                  <a:gd name="connsiteX10" fmla="*/ 47625 w 47625"/>
                  <a:gd name="connsiteY10" fmla="*/ 18097 h 47625"/>
                  <a:gd name="connsiteX11" fmla="*/ 39053 w 47625"/>
                  <a:gd name="connsiteY11" fmla="*/ 22860 h 47625"/>
                  <a:gd name="connsiteX12" fmla="*/ 33338 w 47625"/>
                  <a:gd name="connsiteY12" fmla="*/ 39052 h 47625"/>
                  <a:gd name="connsiteX13" fmla="*/ 38100 w 47625"/>
                  <a:gd name="connsiteY13" fmla="*/ 47625 h 47625"/>
                  <a:gd name="connsiteX14" fmla="*/ 31433 w 47625"/>
                  <a:gd name="connsiteY14" fmla="*/ 40005 h 47625"/>
                  <a:gd name="connsiteX15" fmla="*/ 16193 w 47625"/>
                  <a:gd name="connsiteY15" fmla="*/ 40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47625">
                    <a:moveTo>
                      <a:pt x="16193" y="40005"/>
                    </a:moveTo>
                    <a:lnTo>
                      <a:pt x="9525" y="47625"/>
                    </a:lnTo>
                    <a:lnTo>
                      <a:pt x="14288" y="39052"/>
                    </a:lnTo>
                    <a:cubicBezTo>
                      <a:pt x="17145" y="33338"/>
                      <a:pt x="15240" y="25717"/>
                      <a:pt x="8573" y="22860"/>
                    </a:cubicBezTo>
                    <a:lnTo>
                      <a:pt x="0" y="18097"/>
                    </a:lnTo>
                    <a:lnTo>
                      <a:pt x="9525" y="20002"/>
                    </a:lnTo>
                    <a:cubicBezTo>
                      <a:pt x="16193" y="20955"/>
                      <a:pt x="22860" y="16192"/>
                      <a:pt x="22860" y="9525"/>
                    </a:cubicBezTo>
                    <a:lnTo>
                      <a:pt x="23813" y="0"/>
                    </a:lnTo>
                    <a:lnTo>
                      <a:pt x="24765" y="9525"/>
                    </a:lnTo>
                    <a:cubicBezTo>
                      <a:pt x="25718" y="16192"/>
                      <a:pt x="32385" y="20955"/>
                      <a:pt x="38100" y="20002"/>
                    </a:cubicBezTo>
                    <a:lnTo>
                      <a:pt x="47625" y="18097"/>
                    </a:lnTo>
                    <a:lnTo>
                      <a:pt x="39053" y="22860"/>
                    </a:lnTo>
                    <a:cubicBezTo>
                      <a:pt x="33338" y="25717"/>
                      <a:pt x="30480" y="33338"/>
                      <a:pt x="33338" y="39052"/>
                    </a:cubicBezTo>
                    <a:lnTo>
                      <a:pt x="38100" y="47625"/>
                    </a:lnTo>
                    <a:lnTo>
                      <a:pt x="31433" y="40005"/>
                    </a:lnTo>
                    <a:cubicBezTo>
                      <a:pt x="28575" y="35242"/>
                      <a:pt x="20955" y="35242"/>
                      <a:pt x="16193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3" name="请勿抄袭搬运！盗版必究！微信DAJU_PPT-172">
                <a:extLst>
                  <a:ext uri="{FF2B5EF4-FFF2-40B4-BE49-F238E27FC236}">
                    <a16:creationId xmlns:a16="http://schemas.microsoft.com/office/drawing/2014/main" id="{E95D693C-2016-4296-A777-6A617F8F9E66}"/>
                  </a:ext>
                </a:extLst>
              </p:cNvPr>
              <p:cNvSpPr/>
              <p:nvPr/>
            </p:nvSpPr>
            <p:spPr>
              <a:xfrm>
                <a:off x="-4504669" y="2337034"/>
                <a:ext cx="55245" cy="52387"/>
              </a:xfrm>
              <a:custGeom>
                <a:avLst/>
                <a:gdLst>
                  <a:gd name="connsiteX0" fmla="*/ 18098 w 55245"/>
                  <a:gd name="connsiteY0" fmla="*/ 44767 h 52387"/>
                  <a:gd name="connsiteX1" fmla="*/ 10478 w 55245"/>
                  <a:gd name="connsiteY1" fmla="*/ 52388 h 52387"/>
                  <a:gd name="connsiteX2" fmla="*/ 15240 w 55245"/>
                  <a:gd name="connsiteY2" fmla="*/ 42863 h 52387"/>
                  <a:gd name="connsiteX3" fmla="*/ 9525 w 55245"/>
                  <a:gd name="connsiteY3" fmla="*/ 24765 h 52387"/>
                  <a:gd name="connsiteX4" fmla="*/ 0 w 55245"/>
                  <a:gd name="connsiteY4" fmla="*/ 20002 h 52387"/>
                  <a:gd name="connsiteX5" fmla="*/ 10478 w 55245"/>
                  <a:gd name="connsiteY5" fmla="*/ 21907 h 52387"/>
                  <a:gd name="connsiteX6" fmla="*/ 25718 w 55245"/>
                  <a:gd name="connsiteY6" fmla="*/ 10477 h 52387"/>
                  <a:gd name="connsiteX7" fmla="*/ 27623 w 55245"/>
                  <a:gd name="connsiteY7" fmla="*/ 0 h 52387"/>
                  <a:gd name="connsiteX8" fmla="*/ 29528 w 55245"/>
                  <a:gd name="connsiteY8" fmla="*/ 10477 h 52387"/>
                  <a:gd name="connsiteX9" fmla="*/ 44768 w 55245"/>
                  <a:gd name="connsiteY9" fmla="*/ 21907 h 52387"/>
                  <a:gd name="connsiteX10" fmla="*/ 55245 w 55245"/>
                  <a:gd name="connsiteY10" fmla="*/ 20002 h 52387"/>
                  <a:gd name="connsiteX11" fmla="*/ 45720 w 55245"/>
                  <a:gd name="connsiteY11" fmla="*/ 24765 h 52387"/>
                  <a:gd name="connsiteX12" fmla="*/ 40005 w 55245"/>
                  <a:gd name="connsiteY12" fmla="*/ 42863 h 52387"/>
                  <a:gd name="connsiteX13" fmla="*/ 44768 w 55245"/>
                  <a:gd name="connsiteY13" fmla="*/ 52388 h 52387"/>
                  <a:gd name="connsiteX14" fmla="*/ 37148 w 55245"/>
                  <a:gd name="connsiteY14" fmla="*/ 44767 h 52387"/>
                  <a:gd name="connsiteX15" fmla="*/ 18098 w 55245"/>
                  <a:gd name="connsiteY15" fmla="*/ 44767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245" h="52387">
                    <a:moveTo>
                      <a:pt x="18098" y="44767"/>
                    </a:moveTo>
                    <a:lnTo>
                      <a:pt x="10478" y="52388"/>
                    </a:lnTo>
                    <a:lnTo>
                      <a:pt x="15240" y="42863"/>
                    </a:lnTo>
                    <a:cubicBezTo>
                      <a:pt x="19050" y="36195"/>
                      <a:pt x="16193" y="28575"/>
                      <a:pt x="9525" y="24765"/>
                    </a:cubicBezTo>
                    <a:lnTo>
                      <a:pt x="0" y="20002"/>
                    </a:lnTo>
                    <a:lnTo>
                      <a:pt x="10478" y="21907"/>
                    </a:lnTo>
                    <a:cubicBezTo>
                      <a:pt x="18098" y="22860"/>
                      <a:pt x="24765" y="18098"/>
                      <a:pt x="25718" y="10477"/>
                    </a:cubicBezTo>
                    <a:lnTo>
                      <a:pt x="27623" y="0"/>
                    </a:lnTo>
                    <a:lnTo>
                      <a:pt x="29528" y="10477"/>
                    </a:lnTo>
                    <a:cubicBezTo>
                      <a:pt x="30480" y="18098"/>
                      <a:pt x="37148" y="22860"/>
                      <a:pt x="44768" y="21907"/>
                    </a:cubicBezTo>
                    <a:lnTo>
                      <a:pt x="55245" y="20002"/>
                    </a:lnTo>
                    <a:lnTo>
                      <a:pt x="45720" y="24765"/>
                    </a:lnTo>
                    <a:cubicBezTo>
                      <a:pt x="39053" y="27623"/>
                      <a:pt x="36195" y="36195"/>
                      <a:pt x="40005" y="42863"/>
                    </a:cubicBezTo>
                    <a:lnTo>
                      <a:pt x="44768" y="52388"/>
                    </a:lnTo>
                    <a:lnTo>
                      <a:pt x="37148" y="44767"/>
                    </a:lnTo>
                    <a:cubicBezTo>
                      <a:pt x="32385" y="39052"/>
                      <a:pt x="23813" y="39052"/>
                      <a:pt x="18098" y="4476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4" name="请勿抄袭搬运！盗版必究！微信DAJU_PPT-173">
                <a:extLst>
                  <a:ext uri="{FF2B5EF4-FFF2-40B4-BE49-F238E27FC236}">
                    <a16:creationId xmlns:a16="http://schemas.microsoft.com/office/drawing/2014/main" id="{79CA8B2C-EF72-451F-823D-A711552AC8AF}"/>
                  </a:ext>
                </a:extLst>
              </p:cNvPr>
              <p:cNvSpPr/>
              <p:nvPr/>
            </p:nvSpPr>
            <p:spPr>
              <a:xfrm>
                <a:off x="-4167484" y="2282741"/>
                <a:ext cx="47625" cy="47625"/>
              </a:xfrm>
              <a:custGeom>
                <a:avLst/>
                <a:gdLst>
                  <a:gd name="connsiteX0" fmla="*/ 16193 w 47625"/>
                  <a:gd name="connsiteY0" fmla="*/ 40005 h 47625"/>
                  <a:gd name="connsiteX1" fmla="*/ 9525 w 47625"/>
                  <a:gd name="connsiteY1" fmla="*/ 47625 h 47625"/>
                  <a:gd name="connsiteX2" fmla="*/ 14288 w 47625"/>
                  <a:gd name="connsiteY2" fmla="*/ 39053 h 47625"/>
                  <a:gd name="connsiteX3" fmla="*/ 8573 w 47625"/>
                  <a:gd name="connsiteY3" fmla="*/ 22860 h 47625"/>
                  <a:gd name="connsiteX4" fmla="*/ 0 w 47625"/>
                  <a:gd name="connsiteY4" fmla="*/ 18098 h 47625"/>
                  <a:gd name="connsiteX5" fmla="*/ 9525 w 47625"/>
                  <a:gd name="connsiteY5" fmla="*/ 20003 h 47625"/>
                  <a:gd name="connsiteX6" fmla="*/ 22860 w 47625"/>
                  <a:gd name="connsiteY6" fmla="*/ 9525 h 47625"/>
                  <a:gd name="connsiteX7" fmla="*/ 23813 w 47625"/>
                  <a:gd name="connsiteY7" fmla="*/ 0 h 47625"/>
                  <a:gd name="connsiteX8" fmla="*/ 24765 w 47625"/>
                  <a:gd name="connsiteY8" fmla="*/ 9525 h 47625"/>
                  <a:gd name="connsiteX9" fmla="*/ 38100 w 47625"/>
                  <a:gd name="connsiteY9" fmla="*/ 20003 h 47625"/>
                  <a:gd name="connsiteX10" fmla="*/ 47625 w 47625"/>
                  <a:gd name="connsiteY10" fmla="*/ 18098 h 47625"/>
                  <a:gd name="connsiteX11" fmla="*/ 39053 w 47625"/>
                  <a:gd name="connsiteY11" fmla="*/ 22860 h 47625"/>
                  <a:gd name="connsiteX12" fmla="*/ 33338 w 47625"/>
                  <a:gd name="connsiteY12" fmla="*/ 39053 h 47625"/>
                  <a:gd name="connsiteX13" fmla="*/ 38100 w 47625"/>
                  <a:gd name="connsiteY13" fmla="*/ 47625 h 47625"/>
                  <a:gd name="connsiteX14" fmla="*/ 31432 w 47625"/>
                  <a:gd name="connsiteY14" fmla="*/ 40005 h 47625"/>
                  <a:gd name="connsiteX15" fmla="*/ 16193 w 47625"/>
                  <a:gd name="connsiteY15" fmla="*/ 40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47625">
                    <a:moveTo>
                      <a:pt x="16193" y="40005"/>
                    </a:moveTo>
                    <a:lnTo>
                      <a:pt x="9525" y="47625"/>
                    </a:lnTo>
                    <a:lnTo>
                      <a:pt x="14288" y="39053"/>
                    </a:lnTo>
                    <a:cubicBezTo>
                      <a:pt x="17145" y="33338"/>
                      <a:pt x="15240" y="25718"/>
                      <a:pt x="8573" y="22860"/>
                    </a:cubicBezTo>
                    <a:lnTo>
                      <a:pt x="0" y="18098"/>
                    </a:lnTo>
                    <a:lnTo>
                      <a:pt x="9525" y="20003"/>
                    </a:lnTo>
                    <a:cubicBezTo>
                      <a:pt x="16193" y="20955"/>
                      <a:pt x="22860" y="16193"/>
                      <a:pt x="22860" y="9525"/>
                    </a:cubicBezTo>
                    <a:lnTo>
                      <a:pt x="23813" y="0"/>
                    </a:lnTo>
                    <a:lnTo>
                      <a:pt x="24765" y="9525"/>
                    </a:lnTo>
                    <a:cubicBezTo>
                      <a:pt x="25718" y="16193"/>
                      <a:pt x="32385" y="20955"/>
                      <a:pt x="38100" y="20003"/>
                    </a:cubicBezTo>
                    <a:lnTo>
                      <a:pt x="47625" y="18098"/>
                    </a:lnTo>
                    <a:lnTo>
                      <a:pt x="39053" y="22860"/>
                    </a:lnTo>
                    <a:cubicBezTo>
                      <a:pt x="33338" y="25718"/>
                      <a:pt x="30480" y="33338"/>
                      <a:pt x="33338" y="39053"/>
                    </a:cubicBezTo>
                    <a:lnTo>
                      <a:pt x="38100" y="47625"/>
                    </a:lnTo>
                    <a:lnTo>
                      <a:pt x="31432" y="40005"/>
                    </a:lnTo>
                    <a:cubicBezTo>
                      <a:pt x="28575" y="35243"/>
                      <a:pt x="20955" y="35243"/>
                      <a:pt x="16193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5" name="请勿抄袭搬运！盗版必究！微信DAJU_PPT-174">
                <a:extLst>
                  <a:ext uri="{FF2B5EF4-FFF2-40B4-BE49-F238E27FC236}">
                    <a16:creationId xmlns:a16="http://schemas.microsoft.com/office/drawing/2014/main" id="{0A7093C2-BC2F-4137-9A86-9FDC1DBDB331}"/>
                  </a:ext>
                </a:extLst>
              </p:cNvPr>
              <p:cNvSpPr/>
              <p:nvPr/>
            </p:nvSpPr>
            <p:spPr>
              <a:xfrm>
                <a:off x="-4231302" y="2672314"/>
                <a:ext cx="68580" cy="66675"/>
              </a:xfrm>
              <a:custGeom>
                <a:avLst/>
                <a:gdLst>
                  <a:gd name="connsiteX0" fmla="*/ 22860 w 68580"/>
                  <a:gd name="connsiteY0" fmla="*/ 56197 h 66675"/>
                  <a:gd name="connsiteX1" fmla="*/ 13335 w 68580"/>
                  <a:gd name="connsiteY1" fmla="*/ 66675 h 66675"/>
                  <a:gd name="connsiteX2" fmla="*/ 20003 w 68580"/>
                  <a:gd name="connsiteY2" fmla="*/ 54292 h 66675"/>
                  <a:gd name="connsiteX3" fmla="*/ 12383 w 68580"/>
                  <a:gd name="connsiteY3" fmla="*/ 31432 h 66675"/>
                  <a:gd name="connsiteX4" fmla="*/ 0 w 68580"/>
                  <a:gd name="connsiteY4" fmla="*/ 25717 h 66675"/>
                  <a:gd name="connsiteX5" fmla="*/ 13335 w 68580"/>
                  <a:gd name="connsiteY5" fmla="*/ 27622 h 66675"/>
                  <a:gd name="connsiteX6" fmla="*/ 32385 w 68580"/>
                  <a:gd name="connsiteY6" fmla="*/ 13335 h 66675"/>
                  <a:gd name="connsiteX7" fmla="*/ 34290 w 68580"/>
                  <a:gd name="connsiteY7" fmla="*/ 0 h 66675"/>
                  <a:gd name="connsiteX8" fmla="*/ 36195 w 68580"/>
                  <a:gd name="connsiteY8" fmla="*/ 13335 h 66675"/>
                  <a:gd name="connsiteX9" fmla="*/ 55245 w 68580"/>
                  <a:gd name="connsiteY9" fmla="*/ 27622 h 66675"/>
                  <a:gd name="connsiteX10" fmla="*/ 68580 w 68580"/>
                  <a:gd name="connsiteY10" fmla="*/ 24765 h 66675"/>
                  <a:gd name="connsiteX11" fmla="*/ 56198 w 68580"/>
                  <a:gd name="connsiteY11" fmla="*/ 30480 h 66675"/>
                  <a:gd name="connsiteX12" fmla="*/ 48578 w 68580"/>
                  <a:gd name="connsiteY12" fmla="*/ 53340 h 66675"/>
                  <a:gd name="connsiteX13" fmla="*/ 55245 w 68580"/>
                  <a:gd name="connsiteY13" fmla="*/ 65722 h 66675"/>
                  <a:gd name="connsiteX14" fmla="*/ 45720 w 68580"/>
                  <a:gd name="connsiteY14" fmla="*/ 55245 h 66675"/>
                  <a:gd name="connsiteX15" fmla="*/ 22860 w 68580"/>
                  <a:gd name="connsiteY15" fmla="*/ 5619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580" h="66675">
                    <a:moveTo>
                      <a:pt x="22860" y="56197"/>
                    </a:moveTo>
                    <a:lnTo>
                      <a:pt x="13335" y="66675"/>
                    </a:lnTo>
                    <a:lnTo>
                      <a:pt x="20003" y="54292"/>
                    </a:lnTo>
                    <a:cubicBezTo>
                      <a:pt x="24765" y="45720"/>
                      <a:pt x="20955" y="35242"/>
                      <a:pt x="12383" y="31432"/>
                    </a:cubicBezTo>
                    <a:lnTo>
                      <a:pt x="0" y="25717"/>
                    </a:lnTo>
                    <a:lnTo>
                      <a:pt x="13335" y="27622"/>
                    </a:lnTo>
                    <a:cubicBezTo>
                      <a:pt x="22860" y="29527"/>
                      <a:pt x="31433" y="22860"/>
                      <a:pt x="32385" y="13335"/>
                    </a:cubicBezTo>
                    <a:lnTo>
                      <a:pt x="34290" y="0"/>
                    </a:lnTo>
                    <a:lnTo>
                      <a:pt x="36195" y="13335"/>
                    </a:lnTo>
                    <a:cubicBezTo>
                      <a:pt x="37148" y="22860"/>
                      <a:pt x="46673" y="28575"/>
                      <a:pt x="55245" y="27622"/>
                    </a:cubicBezTo>
                    <a:lnTo>
                      <a:pt x="68580" y="24765"/>
                    </a:lnTo>
                    <a:lnTo>
                      <a:pt x="56198" y="30480"/>
                    </a:lnTo>
                    <a:cubicBezTo>
                      <a:pt x="47625" y="34290"/>
                      <a:pt x="44768" y="44767"/>
                      <a:pt x="48578" y="53340"/>
                    </a:cubicBezTo>
                    <a:lnTo>
                      <a:pt x="55245" y="65722"/>
                    </a:lnTo>
                    <a:lnTo>
                      <a:pt x="45720" y="55245"/>
                    </a:lnTo>
                    <a:cubicBezTo>
                      <a:pt x="40005" y="49530"/>
                      <a:pt x="28575" y="49530"/>
                      <a:pt x="22860" y="5619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6" name="请勿抄袭搬运！盗版必究！微信DAJU_PPT-175">
                <a:extLst>
                  <a:ext uri="{FF2B5EF4-FFF2-40B4-BE49-F238E27FC236}">
                    <a16:creationId xmlns:a16="http://schemas.microsoft.com/office/drawing/2014/main" id="{9A59979A-0DAD-4531-B7BA-1D1CB13650BF}"/>
                  </a:ext>
                </a:extLst>
              </p:cNvPr>
              <p:cNvSpPr/>
              <p:nvPr/>
            </p:nvSpPr>
            <p:spPr>
              <a:xfrm>
                <a:off x="-4468474" y="2517057"/>
                <a:ext cx="68579" cy="65722"/>
              </a:xfrm>
              <a:custGeom>
                <a:avLst/>
                <a:gdLst>
                  <a:gd name="connsiteX0" fmla="*/ 22860 w 68579"/>
                  <a:gd name="connsiteY0" fmla="*/ 55245 h 65722"/>
                  <a:gd name="connsiteX1" fmla="*/ 13335 w 68579"/>
                  <a:gd name="connsiteY1" fmla="*/ 65722 h 65722"/>
                  <a:gd name="connsiteX2" fmla="*/ 20003 w 68579"/>
                  <a:gd name="connsiteY2" fmla="*/ 53340 h 65722"/>
                  <a:gd name="connsiteX3" fmla="*/ 12383 w 68579"/>
                  <a:gd name="connsiteY3" fmla="*/ 30480 h 65722"/>
                  <a:gd name="connsiteX4" fmla="*/ 0 w 68579"/>
                  <a:gd name="connsiteY4" fmla="*/ 24765 h 65722"/>
                  <a:gd name="connsiteX5" fmla="*/ 13335 w 68579"/>
                  <a:gd name="connsiteY5" fmla="*/ 27622 h 65722"/>
                  <a:gd name="connsiteX6" fmla="*/ 32385 w 68579"/>
                  <a:gd name="connsiteY6" fmla="*/ 13335 h 65722"/>
                  <a:gd name="connsiteX7" fmla="*/ 34290 w 68579"/>
                  <a:gd name="connsiteY7" fmla="*/ 0 h 65722"/>
                  <a:gd name="connsiteX8" fmla="*/ 36195 w 68579"/>
                  <a:gd name="connsiteY8" fmla="*/ 13335 h 65722"/>
                  <a:gd name="connsiteX9" fmla="*/ 55245 w 68579"/>
                  <a:gd name="connsiteY9" fmla="*/ 27622 h 65722"/>
                  <a:gd name="connsiteX10" fmla="*/ 68580 w 68579"/>
                  <a:gd name="connsiteY10" fmla="*/ 24765 h 65722"/>
                  <a:gd name="connsiteX11" fmla="*/ 56198 w 68579"/>
                  <a:gd name="connsiteY11" fmla="*/ 30480 h 65722"/>
                  <a:gd name="connsiteX12" fmla="*/ 48577 w 68579"/>
                  <a:gd name="connsiteY12" fmla="*/ 53340 h 65722"/>
                  <a:gd name="connsiteX13" fmla="*/ 55245 w 68579"/>
                  <a:gd name="connsiteY13" fmla="*/ 65722 h 65722"/>
                  <a:gd name="connsiteX14" fmla="*/ 45720 w 68579"/>
                  <a:gd name="connsiteY14" fmla="*/ 55245 h 65722"/>
                  <a:gd name="connsiteX15" fmla="*/ 22860 w 68579"/>
                  <a:gd name="connsiteY15" fmla="*/ 55245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579" h="65722">
                    <a:moveTo>
                      <a:pt x="22860" y="55245"/>
                    </a:moveTo>
                    <a:lnTo>
                      <a:pt x="13335" y="65722"/>
                    </a:lnTo>
                    <a:lnTo>
                      <a:pt x="20003" y="53340"/>
                    </a:lnTo>
                    <a:cubicBezTo>
                      <a:pt x="24765" y="44767"/>
                      <a:pt x="20955" y="34290"/>
                      <a:pt x="12383" y="30480"/>
                    </a:cubicBezTo>
                    <a:lnTo>
                      <a:pt x="0" y="24765"/>
                    </a:lnTo>
                    <a:lnTo>
                      <a:pt x="13335" y="27622"/>
                    </a:lnTo>
                    <a:cubicBezTo>
                      <a:pt x="22860" y="29527"/>
                      <a:pt x="31433" y="22860"/>
                      <a:pt x="32385" y="13335"/>
                    </a:cubicBezTo>
                    <a:lnTo>
                      <a:pt x="34290" y="0"/>
                    </a:lnTo>
                    <a:lnTo>
                      <a:pt x="36195" y="13335"/>
                    </a:lnTo>
                    <a:cubicBezTo>
                      <a:pt x="37148" y="22860"/>
                      <a:pt x="46673" y="28575"/>
                      <a:pt x="55245" y="27622"/>
                    </a:cubicBezTo>
                    <a:lnTo>
                      <a:pt x="68580" y="24765"/>
                    </a:lnTo>
                    <a:lnTo>
                      <a:pt x="56198" y="30480"/>
                    </a:lnTo>
                    <a:cubicBezTo>
                      <a:pt x="47625" y="34290"/>
                      <a:pt x="44768" y="44767"/>
                      <a:pt x="48577" y="53340"/>
                    </a:cubicBezTo>
                    <a:lnTo>
                      <a:pt x="55245" y="65722"/>
                    </a:lnTo>
                    <a:lnTo>
                      <a:pt x="45720" y="55245"/>
                    </a:lnTo>
                    <a:cubicBezTo>
                      <a:pt x="40005" y="48577"/>
                      <a:pt x="29527" y="48577"/>
                      <a:pt x="22860" y="552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7" name="请勿抄袭搬运！盗版必究！微信DAJU_PPT-176">
                <a:extLst>
                  <a:ext uri="{FF2B5EF4-FFF2-40B4-BE49-F238E27FC236}">
                    <a16:creationId xmlns:a16="http://schemas.microsoft.com/office/drawing/2014/main" id="{0585D7D4-D806-4C5E-A425-D37624976A42}"/>
                  </a:ext>
                </a:extLst>
              </p:cNvPr>
              <p:cNvSpPr/>
              <p:nvPr/>
            </p:nvSpPr>
            <p:spPr>
              <a:xfrm>
                <a:off x="-4076044" y="2368466"/>
                <a:ext cx="68579" cy="65722"/>
              </a:xfrm>
              <a:custGeom>
                <a:avLst/>
                <a:gdLst>
                  <a:gd name="connsiteX0" fmla="*/ 22860 w 68579"/>
                  <a:gd name="connsiteY0" fmla="*/ 55245 h 65722"/>
                  <a:gd name="connsiteX1" fmla="*/ 13335 w 68579"/>
                  <a:gd name="connsiteY1" fmla="*/ 65723 h 65722"/>
                  <a:gd name="connsiteX2" fmla="*/ 20002 w 68579"/>
                  <a:gd name="connsiteY2" fmla="*/ 53340 h 65722"/>
                  <a:gd name="connsiteX3" fmla="*/ 12382 w 68579"/>
                  <a:gd name="connsiteY3" fmla="*/ 30480 h 65722"/>
                  <a:gd name="connsiteX4" fmla="*/ 0 w 68579"/>
                  <a:gd name="connsiteY4" fmla="*/ 24765 h 65722"/>
                  <a:gd name="connsiteX5" fmla="*/ 13335 w 68579"/>
                  <a:gd name="connsiteY5" fmla="*/ 27623 h 65722"/>
                  <a:gd name="connsiteX6" fmla="*/ 32385 w 68579"/>
                  <a:gd name="connsiteY6" fmla="*/ 13335 h 65722"/>
                  <a:gd name="connsiteX7" fmla="*/ 34290 w 68579"/>
                  <a:gd name="connsiteY7" fmla="*/ 0 h 65722"/>
                  <a:gd name="connsiteX8" fmla="*/ 36195 w 68579"/>
                  <a:gd name="connsiteY8" fmla="*/ 13335 h 65722"/>
                  <a:gd name="connsiteX9" fmla="*/ 55245 w 68579"/>
                  <a:gd name="connsiteY9" fmla="*/ 27623 h 65722"/>
                  <a:gd name="connsiteX10" fmla="*/ 68580 w 68579"/>
                  <a:gd name="connsiteY10" fmla="*/ 24765 h 65722"/>
                  <a:gd name="connsiteX11" fmla="*/ 56197 w 68579"/>
                  <a:gd name="connsiteY11" fmla="*/ 30480 h 65722"/>
                  <a:gd name="connsiteX12" fmla="*/ 48577 w 68579"/>
                  <a:gd name="connsiteY12" fmla="*/ 53340 h 65722"/>
                  <a:gd name="connsiteX13" fmla="*/ 55245 w 68579"/>
                  <a:gd name="connsiteY13" fmla="*/ 65723 h 65722"/>
                  <a:gd name="connsiteX14" fmla="*/ 45720 w 68579"/>
                  <a:gd name="connsiteY14" fmla="*/ 55245 h 65722"/>
                  <a:gd name="connsiteX15" fmla="*/ 22860 w 68579"/>
                  <a:gd name="connsiteY15" fmla="*/ 55245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579" h="65722">
                    <a:moveTo>
                      <a:pt x="22860" y="55245"/>
                    </a:moveTo>
                    <a:lnTo>
                      <a:pt x="13335" y="65723"/>
                    </a:lnTo>
                    <a:lnTo>
                      <a:pt x="20002" y="53340"/>
                    </a:lnTo>
                    <a:cubicBezTo>
                      <a:pt x="24765" y="44767"/>
                      <a:pt x="20955" y="34290"/>
                      <a:pt x="12382" y="30480"/>
                    </a:cubicBezTo>
                    <a:lnTo>
                      <a:pt x="0" y="24765"/>
                    </a:lnTo>
                    <a:lnTo>
                      <a:pt x="13335" y="27623"/>
                    </a:lnTo>
                    <a:cubicBezTo>
                      <a:pt x="22860" y="29528"/>
                      <a:pt x="31432" y="22860"/>
                      <a:pt x="32385" y="13335"/>
                    </a:cubicBezTo>
                    <a:lnTo>
                      <a:pt x="34290" y="0"/>
                    </a:lnTo>
                    <a:lnTo>
                      <a:pt x="36195" y="13335"/>
                    </a:lnTo>
                    <a:cubicBezTo>
                      <a:pt x="37147" y="22860"/>
                      <a:pt x="46672" y="28575"/>
                      <a:pt x="55245" y="27623"/>
                    </a:cubicBezTo>
                    <a:lnTo>
                      <a:pt x="68580" y="24765"/>
                    </a:lnTo>
                    <a:lnTo>
                      <a:pt x="56197" y="30480"/>
                    </a:lnTo>
                    <a:cubicBezTo>
                      <a:pt x="47625" y="34290"/>
                      <a:pt x="44767" y="44767"/>
                      <a:pt x="48577" y="53340"/>
                    </a:cubicBezTo>
                    <a:lnTo>
                      <a:pt x="55245" y="65723"/>
                    </a:lnTo>
                    <a:lnTo>
                      <a:pt x="45720" y="55245"/>
                    </a:lnTo>
                    <a:cubicBezTo>
                      <a:pt x="40005" y="48578"/>
                      <a:pt x="29527" y="48578"/>
                      <a:pt x="22860" y="552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8" name="请勿抄袭搬运！盗版必究！微信DAJU_PPT-177">
                <a:extLst>
                  <a:ext uri="{FF2B5EF4-FFF2-40B4-BE49-F238E27FC236}">
                    <a16:creationId xmlns:a16="http://schemas.microsoft.com/office/drawing/2014/main" id="{646122A4-92B4-4405-A54C-1BC88F96E1C6}"/>
                  </a:ext>
                </a:extLst>
              </p:cNvPr>
              <p:cNvSpPr/>
              <p:nvPr/>
            </p:nvSpPr>
            <p:spPr>
              <a:xfrm>
                <a:off x="-4136052" y="2537059"/>
                <a:ext cx="90487" cy="91440"/>
              </a:xfrm>
              <a:custGeom>
                <a:avLst/>
                <a:gdLst>
                  <a:gd name="connsiteX0" fmla="*/ 18098 w 90487"/>
                  <a:gd name="connsiteY0" fmla="*/ 50483 h 91440"/>
                  <a:gd name="connsiteX1" fmla="*/ 0 w 90487"/>
                  <a:gd name="connsiteY1" fmla="*/ 51435 h 91440"/>
                  <a:gd name="connsiteX2" fmla="*/ 17145 w 90487"/>
                  <a:gd name="connsiteY2" fmla="*/ 45720 h 91440"/>
                  <a:gd name="connsiteX3" fmla="*/ 30480 w 90487"/>
                  <a:gd name="connsiteY3" fmla="*/ 17145 h 91440"/>
                  <a:gd name="connsiteX4" fmla="*/ 23813 w 90487"/>
                  <a:gd name="connsiteY4" fmla="*/ 0 h 91440"/>
                  <a:gd name="connsiteX5" fmla="*/ 34290 w 90487"/>
                  <a:gd name="connsiteY5" fmla="*/ 15240 h 91440"/>
                  <a:gd name="connsiteX6" fmla="*/ 65723 w 90487"/>
                  <a:gd name="connsiteY6" fmla="*/ 19050 h 91440"/>
                  <a:gd name="connsiteX7" fmla="*/ 80010 w 90487"/>
                  <a:gd name="connsiteY7" fmla="*/ 7620 h 91440"/>
                  <a:gd name="connsiteX8" fmla="*/ 69533 w 90487"/>
                  <a:gd name="connsiteY8" fmla="*/ 22860 h 91440"/>
                  <a:gd name="connsiteX9" fmla="*/ 75248 w 90487"/>
                  <a:gd name="connsiteY9" fmla="*/ 53340 h 91440"/>
                  <a:gd name="connsiteX10" fmla="*/ 90488 w 90487"/>
                  <a:gd name="connsiteY10" fmla="*/ 63818 h 91440"/>
                  <a:gd name="connsiteX11" fmla="*/ 73343 w 90487"/>
                  <a:gd name="connsiteY11" fmla="*/ 58103 h 91440"/>
                  <a:gd name="connsiteX12" fmla="*/ 45720 w 90487"/>
                  <a:gd name="connsiteY12" fmla="*/ 73343 h 91440"/>
                  <a:gd name="connsiteX13" fmla="*/ 40958 w 90487"/>
                  <a:gd name="connsiteY13" fmla="*/ 91440 h 91440"/>
                  <a:gd name="connsiteX14" fmla="*/ 40958 w 90487"/>
                  <a:gd name="connsiteY14" fmla="*/ 73343 h 91440"/>
                  <a:gd name="connsiteX15" fmla="*/ 18098 w 90487"/>
                  <a:gd name="connsiteY15" fmla="*/ 50483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487" h="91440">
                    <a:moveTo>
                      <a:pt x="18098" y="50483"/>
                    </a:moveTo>
                    <a:lnTo>
                      <a:pt x="0" y="51435"/>
                    </a:lnTo>
                    <a:lnTo>
                      <a:pt x="17145" y="45720"/>
                    </a:lnTo>
                    <a:cubicBezTo>
                      <a:pt x="28575" y="41910"/>
                      <a:pt x="35243" y="28575"/>
                      <a:pt x="30480" y="17145"/>
                    </a:cubicBezTo>
                    <a:lnTo>
                      <a:pt x="23813" y="0"/>
                    </a:lnTo>
                    <a:lnTo>
                      <a:pt x="34290" y="15240"/>
                    </a:lnTo>
                    <a:cubicBezTo>
                      <a:pt x="41910" y="24765"/>
                      <a:pt x="56198" y="27623"/>
                      <a:pt x="65723" y="19050"/>
                    </a:cubicBezTo>
                    <a:lnTo>
                      <a:pt x="80010" y="7620"/>
                    </a:lnTo>
                    <a:lnTo>
                      <a:pt x="69533" y="22860"/>
                    </a:lnTo>
                    <a:cubicBezTo>
                      <a:pt x="61913" y="33338"/>
                      <a:pt x="64770" y="46673"/>
                      <a:pt x="75248" y="53340"/>
                    </a:cubicBezTo>
                    <a:lnTo>
                      <a:pt x="90488" y="63818"/>
                    </a:lnTo>
                    <a:lnTo>
                      <a:pt x="73343" y="58103"/>
                    </a:lnTo>
                    <a:cubicBezTo>
                      <a:pt x="61913" y="54293"/>
                      <a:pt x="48578" y="60960"/>
                      <a:pt x="45720" y="73343"/>
                    </a:cubicBezTo>
                    <a:lnTo>
                      <a:pt x="40958" y="91440"/>
                    </a:lnTo>
                    <a:lnTo>
                      <a:pt x="40958" y="73343"/>
                    </a:lnTo>
                    <a:cubicBezTo>
                      <a:pt x="40958" y="60008"/>
                      <a:pt x="30480" y="50483"/>
                      <a:pt x="18098" y="5048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1264" name="请勿抄袭搬运！盗版必究！微信DAJU_PPT">
            <a:extLst>
              <a:ext uri="{FF2B5EF4-FFF2-40B4-BE49-F238E27FC236}">
                <a16:creationId xmlns:a16="http://schemas.microsoft.com/office/drawing/2014/main" id="{58423DCB-DCDE-46CE-8244-C5272D546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7" y="3864659"/>
            <a:ext cx="1839156" cy="2479993"/>
          </a:xfrm>
          <a:prstGeom prst="rect">
            <a:avLst/>
          </a:prstGeom>
        </p:spPr>
      </p:pic>
      <p:pic>
        <p:nvPicPr>
          <p:cNvPr id="1268" name="请勿抄袭搬运！盗版必究！微信DAJU_PPT">
            <a:extLst>
              <a:ext uri="{FF2B5EF4-FFF2-40B4-BE49-F238E27FC236}">
                <a16:creationId xmlns:a16="http://schemas.microsoft.com/office/drawing/2014/main" id="{D34C3B45-4623-42B8-86A0-3D8F7CE9B2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7521" y="3981086"/>
            <a:ext cx="3589361" cy="2221314"/>
          </a:xfrm>
          <a:prstGeom prst="rect">
            <a:avLst/>
          </a:prstGeom>
        </p:spPr>
      </p:pic>
      <p:pic>
        <p:nvPicPr>
          <p:cNvPr id="1285" name="请勿抄袭搬运！盗版必究！微信DAJU_PPT">
            <a:extLst>
              <a:ext uri="{FF2B5EF4-FFF2-40B4-BE49-F238E27FC236}">
                <a16:creationId xmlns:a16="http://schemas.microsoft.com/office/drawing/2014/main" id="{2B9809F9-3009-4A1F-9B91-D5916E093B7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443" y="4116745"/>
            <a:ext cx="2634188" cy="24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224" name="请勿抄袭搬运！盗版必究！微信DAJU_PPT">
            <a:extLst>
              <a:ext uri="{FF2B5EF4-FFF2-40B4-BE49-F238E27FC236}">
                <a16:creationId xmlns:a16="http://schemas.microsoft.com/office/drawing/2014/main" id="{51F63211-FDD6-4732-9922-FBE94F242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151" y="967153"/>
            <a:ext cx="419766" cy="419766"/>
          </a:xfrm>
          <a:prstGeom prst="rect">
            <a:avLst/>
          </a:prstGeom>
        </p:spPr>
      </p:pic>
      <p:pic>
        <p:nvPicPr>
          <p:cNvPr id="225" name="请勿抄袭搬运！盗版必究！微信DAJU_PPT">
            <a:extLst>
              <a:ext uri="{FF2B5EF4-FFF2-40B4-BE49-F238E27FC236}">
                <a16:creationId xmlns:a16="http://schemas.microsoft.com/office/drawing/2014/main" id="{E352F0B2-4FE4-471D-85B0-918E5A203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8683" y="967153"/>
            <a:ext cx="419766" cy="419766"/>
          </a:xfrm>
          <a:prstGeom prst="rect">
            <a:avLst/>
          </a:prstGeom>
        </p:spPr>
      </p:pic>
      <p:pic>
        <p:nvPicPr>
          <p:cNvPr id="226" name="请勿抄袭搬运！盗版必究！微信DAJU_PPT">
            <a:extLst>
              <a:ext uri="{FF2B5EF4-FFF2-40B4-BE49-F238E27FC236}">
                <a16:creationId xmlns:a16="http://schemas.microsoft.com/office/drawing/2014/main" id="{22FE6BFD-9C14-49D3-8C7E-56B06B21E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8215" y="967153"/>
            <a:ext cx="419766" cy="419766"/>
          </a:xfrm>
          <a:prstGeom prst="rect">
            <a:avLst/>
          </a:prstGeom>
        </p:spPr>
      </p:pic>
      <p:pic>
        <p:nvPicPr>
          <p:cNvPr id="227" name="请勿抄袭搬运！盗版必究！微信DAJU_PPT">
            <a:extLst>
              <a:ext uri="{FF2B5EF4-FFF2-40B4-BE49-F238E27FC236}">
                <a16:creationId xmlns:a16="http://schemas.microsoft.com/office/drawing/2014/main" id="{C630421B-F025-4256-8FBC-C5C3C5ED1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7747" y="967153"/>
            <a:ext cx="419766" cy="419766"/>
          </a:xfrm>
          <a:prstGeom prst="rect">
            <a:avLst/>
          </a:prstGeom>
        </p:spPr>
      </p:pic>
      <p:pic>
        <p:nvPicPr>
          <p:cNvPr id="228" name="请勿抄袭搬运！盗版必究！微信DAJU_PPT">
            <a:extLst>
              <a:ext uri="{FF2B5EF4-FFF2-40B4-BE49-F238E27FC236}">
                <a16:creationId xmlns:a16="http://schemas.microsoft.com/office/drawing/2014/main" id="{B914D208-982F-497E-8D1F-A60DC9479F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7279" y="967153"/>
            <a:ext cx="419766" cy="419766"/>
          </a:xfrm>
          <a:prstGeom prst="rect">
            <a:avLst/>
          </a:prstGeom>
        </p:spPr>
      </p:pic>
      <p:pic>
        <p:nvPicPr>
          <p:cNvPr id="229" name="请勿抄袭搬运！盗版必究！微信DAJU_PPT">
            <a:extLst>
              <a:ext uri="{FF2B5EF4-FFF2-40B4-BE49-F238E27FC236}">
                <a16:creationId xmlns:a16="http://schemas.microsoft.com/office/drawing/2014/main" id="{8E6ACAEF-695C-4D96-BA04-1A6CEFE633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9151" y="1596802"/>
            <a:ext cx="415568" cy="415568"/>
          </a:xfrm>
          <a:prstGeom prst="rect">
            <a:avLst/>
          </a:prstGeom>
        </p:spPr>
      </p:pic>
      <p:pic>
        <p:nvPicPr>
          <p:cNvPr id="230" name="请勿抄袭搬运！盗版必究！微信DAJU_PPT">
            <a:extLst>
              <a:ext uri="{FF2B5EF4-FFF2-40B4-BE49-F238E27FC236}">
                <a16:creationId xmlns:a16="http://schemas.microsoft.com/office/drawing/2014/main" id="{D0F1F228-13C2-4D3B-8412-0DB5B548D0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8683" y="1596802"/>
            <a:ext cx="419766" cy="419766"/>
          </a:xfrm>
          <a:prstGeom prst="rect">
            <a:avLst/>
          </a:prstGeom>
        </p:spPr>
      </p:pic>
      <p:pic>
        <p:nvPicPr>
          <p:cNvPr id="231" name="请勿抄袭搬运！盗版必究！微信DAJU_PPT">
            <a:extLst>
              <a:ext uri="{FF2B5EF4-FFF2-40B4-BE49-F238E27FC236}">
                <a16:creationId xmlns:a16="http://schemas.microsoft.com/office/drawing/2014/main" id="{128D17A3-5EC7-48F4-9306-4A08809BE7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8215" y="1596802"/>
            <a:ext cx="419766" cy="419766"/>
          </a:xfrm>
          <a:prstGeom prst="rect">
            <a:avLst/>
          </a:prstGeom>
        </p:spPr>
      </p:pic>
      <p:pic>
        <p:nvPicPr>
          <p:cNvPr id="232" name="请勿抄袭搬运！盗版必究！微信DAJU_PPT">
            <a:extLst>
              <a:ext uri="{FF2B5EF4-FFF2-40B4-BE49-F238E27FC236}">
                <a16:creationId xmlns:a16="http://schemas.microsoft.com/office/drawing/2014/main" id="{803FDAE5-BC78-4C59-8EF3-8F6F0C06FB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07747" y="1596802"/>
            <a:ext cx="419766" cy="419766"/>
          </a:xfrm>
          <a:prstGeom prst="rect">
            <a:avLst/>
          </a:prstGeom>
        </p:spPr>
      </p:pic>
      <p:pic>
        <p:nvPicPr>
          <p:cNvPr id="233" name="请勿抄袭搬运！盗版必究！微信DAJU_PPT">
            <a:extLst>
              <a:ext uri="{FF2B5EF4-FFF2-40B4-BE49-F238E27FC236}">
                <a16:creationId xmlns:a16="http://schemas.microsoft.com/office/drawing/2014/main" id="{DA3A520E-5B0C-4AB0-9AEE-BCB6187D2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47279" y="1596802"/>
            <a:ext cx="419766" cy="419766"/>
          </a:xfrm>
          <a:prstGeom prst="rect">
            <a:avLst/>
          </a:prstGeom>
        </p:spPr>
      </p:pic>
      <p:pic>
        <p:nvPicPr>
          <p:cNvPr id="234" name="请勿抄袭搬运！盗版必究！微信DAJU_PPT">
            <a:extLst>
              <a:ext uri="{FF2B5EF4-FFF2-40B4-BE49-F238E27FC236}">
                <a16:creationId xmlns:a16="http://schemas.microsoft.com/office/drawing/2014/main" id="{45B31C7B-9A89-4804-844F-DF1DD91523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151" y="2226451"/>
            <a:ext cx="419766" cy="419766"/>
          </a:xfrm>
          <a:prstGeom prst="rect">
            <a:avLst/>
          </a:prstGeom>
        </p:spPr>
      </p:pic>
      <p:pic>
        <p:nvPicPr>
          <p:cNvPr id="235" name="请勿抄袭搬运！盗版必究！微信DAJU_PPT">
            <a:extLst>
              <a:ext uri="{FF2B5EF4-FFF2-40B4-BE49-F238E27FC236}">
                <a16:creationId xmlns:a16="http://schemas.microsoft.com/office/drawing/2014/main" id="{32D2845C-94E5-4D6C-9EF2-691C55699D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28683" y="2226451"/>
            <a:ext cx="419766" cy="419766"/>
          </a:xfrm>
          <a:prstGeom prst="rect">
            <a:avLst/>
          </a:prstGeom>
        </p:spPr>
      </p:pic>
      <p:pic>
        <p:nvPicPr>
          <p:cNvPr id="236" name="请勿抄袭搬运！盗版必究！微信DAJU_PPT">
            <a:extLst>
              <a:ext uri="{FF2B5EF4-FFF2-40B4-BE49-F238E27FC236}">
                <a16:creationId xmlns:a16="http://schemas.microsoft.com/office/drawing/2014/main" id="{26E6BB70-B361-47BA-B894-4CA5FE870BC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68215" y="2226451"/>
            <a:ext cx="419766" cy="419766"/>
          </a:xfrm>
          <a:prstGeom prst="rect">
            <a:avLst/>
          </a:prstGeom>
        </p:spPr>
      </p:pic>
      <p:pic>
        <p:nvPicPr>
          <p:cNvPr id="237" name="请勿抄袭搬运！盗版必究！微信DAJU_PPT">
            <a:extLst>
              <a:ext uri="{FF2B5EF4-FFF2-40B4-BE49-F238E27FC236}">
                <a16:creationId xmlns:a16="http://schemas.microsoft.com/office/drawing/2014/main" id="{D107EED1-70BA-46F1-A104-AECCE55971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207747" y="2226451"/>
            <a:ext cx="419766" cy="419766"/>
          </a:xfrm>
          <a:prstGeom prst="rect">
            <a:avLst/>
          </a:prstGeom>
        </p:spPr>
      </p:pic>
      <p:pic>
        <p:nvPicPr>
          <p:cNvPr id="238" name="请勿抄袭搬运！盗版必究！微信DAJU_PPT">
            <a:extLst>
              <a:ext uri="{FF2B5EF4-FFF2-40B4-BE49-F238E27FC236}">
                <a16:creationId xmlns:a16="http://schemas.microsoft.com/office/drawing/2014/main" id="{94B475C0-19CD-44DA-ADD0-C3499271B1D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47279" y="2226451"/>
            <a:ext cx="419766" cy="419766"/>
          </a:xfrm>
          <a:prstGeom prst="rect">
            <a:avLst/>
          </a:prstGeom>
        </p:spPr>
      </p:pic>
      <p:pic>
        <p:nvPicPr>
          <p:cNvPr id="239" name="请勿抄袭搬运！盗版必究！微信DAJU_PPT">
            <a:extLst>
              <a:ext uri="{FF2B5EF4-FFF2-40B4-BE49-F238E27FC236}">
                <a16:creationId xmlns:a16="http://schemas.microsoft.com/office/drawing/2014/main" id="{4E863C99-E545-4E0E-87C5-5A36EAEEAC5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89151" y="2856100"/>
            <a:ext cx="419766" cy="419766"/>
          </a:xfrm>
          <a:prstGeom prst="rect">
            <a:avLst/>
          </a:prstGeom>
        </p:spPr>
      </p:pic>
      <p:pic>
        <p:nvPicPr>
          <p:cNvPr id="240" name="请勿抄袭搬运！盗版必究！微信DAJU_PPT">
            <a:extLst>
              <a:ext uri="{FF2B5EF4-FFF2-40B4-BE49-F238E27FC236}">
                <a16:creationId xmlns:a16="http://schemas.microsoft.com/office/drawing/2014/main" id="{017A470D-399D-4127-A71D-0AB411D30C6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528683" y="2856100"/>
            <a:ext cx="419766" cy="419766"/>
          </a:xfrm>
          <a:prstGeom prst="rect">
            <a:avLst/>
          </a:prstGeom>
        </p:spPr>
      </p:pic>
      <p:pic>
        <p:nvPicPr>
          <p:cNvPr id="241" name="请勿抄袭搬运！盗版必究！微信DAJU_PPT">
            <a:extLst>
              <a:ext uri="{FF2B5EF4-FFF2-40B4-BE49-F238E27FC236}">
                <a16:creationId xmlns:a16="http://schemas.microsoft.com/office/drawing/2014/main" id="{EFDB2147-BFE3-4A33-B774-327F99CA291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368215" y="2856100"/>
            <a:ext cx="419766" cy="419766"/>
          </a:xfrm>
          <a:prstGeom prst="rect">
            <a:avLst/>
          </a:prstGeom>
        </p:spPr>
      </p:pic>
      <p:pic>
        <p:nvPicPr>
          <p:cNvPr id="242" name="请勿抄袭搬运！盗版必究！微信DAJU_PPT">
            <a:extLst>
              <a:ext uri="{FF2B5EF4-FFF2-40B4-BE49-F238E27FC236}">
                <a16:creationId xmlns:a16="http://schemas.microsoft.com/office/drawing/2014/main" id="{71345626-C622-433D-BE54-0B94E0747B8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207747" y="2856100"/>
            <a:ext cx="419766" cy="419766"/>
          </a:xfrm>
          <a:prstGeom prst="rect">
            <a:avLst/>
          </a:prstGeom>
        </p:spPr>
      </p:pic>
      <p:pic>
        <p:nvPicPr>
          <p:cNvPr id="243" name="请勿抄袭搬运！盗版必究！微信DAJU_PPT">
            <a:extLst>
              <a:ext uri="{FF2B5EF4-FFF2-40B4-BE49-F238E27FC236}">
                <a16:creationId xmlns:a16="http://schemas.microsoft.com/office/drawing/2014/main" id="{CBEF4FC2-CEE0-4BCA-BB89-BE880A15E9E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047279" y="2856100"/>
            <a:ext cx="419766" cy="419766"/>
          </a:xfrm>
          <a:prstGeom prst="rect">
            <a:avLst/>
          </a:prstGeom>
        </p:spPr>
      </p:pic>
      <p:pic>
        <p:nvPicPr>
          <p:cNvPr id="245" name="请勿抄袭搬运！盗版必究！微信DAJU_PPT">
            <a:extLst>
              <a:ext uri="{FF2B5EF4-FFF2-40B4-BE49-F238E27FC236}">
                <a16:creationId xmlns:a16="http://schemas.microsoft.com/office/drawing/2014/main" id="{6DB8FBBB-54D6-4F0D-B048-010D86B0D40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89151" y="3667376"/>
            <a:ext cx="419766" cy="419766"/>
          </a:xfrm>
          <a:prstGeom prst="rect">
            <a:avLst/>
          </a:prstGeom>
        </p:spPr>
      </p:pic>
      <p:pic>
        <p:nvPicPr>
          <p:cNvPr id="246" name="请勿抄袭搬运！盗版必究！微信DAJU_PPT">
            <a:extLst>
              <a:ext uri="{FF2B5EF4-FFF2-40B4-BE49-F238E27FC236}">
                <a16:creationId xmlns:a16="http://schemas.microsoft.com/office/drawing/2014/main" id="{73D0E39B-813E-4AC3-806F-12831D465FF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528683" y="3667376"/>
            <a:ext cx="419766" cy="419766"/>
          </a:xfrm>
          <a:prstGeom prst="rect">
            <a:avLst/>
          </a:prstGeom>
        </p:spPr>
      </p:pic>
      <p:pic>
        <p:nvPicPr>
          <p:cNvPr id="247" name="请勿抄袭搬运！盗版必究！微信DAJU_PPT">
            <a:extLst>
              <a:ext uri="{FF2B5EF4-FFF2-40B4-BE49-F238E27FC236}">
                <a16:creationId xmlns:a16="http://schemas.microsoft.com/office/drawing/2014/main" id="{1BFAF53C-574E-46B8-BB62-2AF1C321A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8215" y="3667376"/>
            <a:ext cx="419766" cy="419766"/>
          </a:xfrm>
          <a:prstGeom prst="rect">
            <a:avLst/>
          </a:prstGeom>
        </p:spPr>
      </p:pic>
      <p:pic>
        <p:nvPicPr>
          <p:cNvPr id="248" name="请勿抄袭搬运！盗版必究！微信DAJU_PPT">
            <a:extLst>
              <a:ext uri="{FF2B5EF4-FFF2-40B4-BE49-F238E27FC236}">
                <a16:creationId xmlns:a16="http://schemas.microsoft.com/office/drawing/2014/main" id="{7DDD2EBB-978C-4BF6-B8D8-8B3E8688B49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207747" y="3667376"/>
            <a:ext cx="415568" cy="415568"/>
          </a:xfrm>
          <a:prstGeom prst="rect">
            <a:avLst/>
          </a:prstGeom>
        </p:spPr>
      </p:pic>
      <p:pic>
        <p:nvPicPr>
          <p:cNvPr id="249" name="请勿抄袭搬运！盗版必究！微信DAJU_PPT">
            <a:extLst>
              <a:ext uri="{FF2B5EF4-FFF2-40B4-BE49-F238E27FC236}">
                <a16:creationId xmlns:a16="http://schemas.microsoft.com/office/drawing/2014/main" id="{BDC83240-7626-4C9E-ADBF-1BFF849C8D6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047279" y="3667376"/>
            <a:ext cx="415568" cy="415568"/>
          </a:xfrm>
          <a:prstGeom prst="rect">
            <a:avLst/>
          </a:prstGeom>
        </p:spPr>
      </p:pic>
      <p:pic>
        <p:nvPicPr>
          <p:cNvPr id="250" name="请勿抄袭搬运！盗版必究！微信DAJU_PPT">
            <a:extLst>
              <a:ext uri="{FF2B5EF4-FFF2-40B4-BE49-F238E27FC236}">
                <a16:creationId xmlns:a16="http://schemas.microsoft.com/office/drawing/2014/main" id="{1647D6AC-4409-4473-8925-DA8B5A77F36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9151" y="4297025"/>
            <a:ext cx="419766" cy="419766"/>
          </a:xfrm>
          <a:prstGeom prst="rect">
            <a:avLst/>
          </a:prstGeom>
        </p:spPr>
      </p:pic>
      <p:pic>
        <p:nvPicPr>
          <p:cNvPr id="251" name="请勿抄袭搬运！盗版必究！微信DAJU_PPT">
            <a:extLst>
              <a:ext uri="{FF2B5EF4-FFF2-40B4-BE49-F238E27FC236}">
                <a16:creationId xmlns:a16="http://schemas.microsoft.com/office/drawing/2014/main" id="{6161ACA1-0A9C-45C7-8C28-A66BAFAA870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528683" y="4297025"/>
            <a:ext cx="419766" cy="419766"/>
          </a:xfrm>
          <a:prstGeom prst="rect">
            <a:avLst/>
          </a:prstGeom>
        </p:spPr>
      </p:pic>
      <p:pic>
        <p:nvPicPr>
          <p:cNvPr id="252" name="请勿抄袭搬运！盗版必究！微信DAJU_PPT">
            <a:extLst>
              <a:ext uri="{FF2B5EF4-FFF2-40B4-BE49-F238E27FC236}">
                <a16:creationId xmlns:a16="http://schemas.microsoft.com/office/drawing/2014/main" id="{759606F4-2359-4304-8F44-2F42FD6A911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368215" y="4297025"/>
            <a:ext cx="419766" cy="419766"/>
          </a:xfrm>
          <a:prstGeom prst="rect">
            <a:avLst/>
          </a:prstGeom>
        </p:spPr>
      </p:pic>
      <p:pic>
        <p:nvPicPr>
          <p:cNvPr id="253" name="请勿抄袭搬运！盗版必究！微信DAJU_PPT">
            <a:extLst>
              <a:ext uri="{FF2B5EF4-FFF2-40B4-BE49-F238E27FC236}">
                <a16:creationId xmlns:a16="http://schemas.microsoft.com/office/drawing/2014/main" id="{4709ED8F-285F-419D-9771-1B65364FA57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207747" y="4297025"/>
            <a:ext cx="419766" cy="419766"/>
          </a:xfrm>
          <a:prstGeom prst="rect">
            <a:avLst/>
          </a:prstGeom>
        </p:spPr>
      </p:pic>
      <p:pic>
        <p:nvPicPr>
          <p:cNvPr id="254" name="请勿抄袭搬运！盗版必究！微信DAJU_PPT">
            <a:extLst>
              <a:ext uri="{FF2B5EF4-FFF2-40B4-BE49-F238E27FC236}">
                <a16:creationId xmlns:a16="http://schemas.microsoft.com/office/drawing/2014/main" id="{3ADC7278-7846-45FE-8AAE-90E552BBD8B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047279" y="4297025"/>
            <a:ext cx="419766" cy="419766"/>
          </a:xfrm>
          <a:prstGeom prst="rect">
            <a:avLst/>
          </a:prstGeom>
        </p:spPr>
      </p:pic>
      <p:pic>
        <p:nvPicPr>
          <p:cNvPr id="255" name="请勿抄袭搬运！盗版必究！微信DAJU_PPT">
            <a:extLst>
              <a:ext uri="{FF2B5EF4-FFF2-40B4-BE49-F238E27FC236}">
                <a16:creationId xmlns:a16="http://schemas.microsoft.com/office/drawing/2014/main" id="{23CBAEE8-666D-457F-B9B1-435AB5B5564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89151" y="4926674"/>
            <a:ext cx="419766" cy="419766"/>
          </a:xfrm>
          <a:prstGeom prst="rect">
            <a:avLst/>
          </a:prstGeom>
        </p:spPr>
      </p:pic>
      <p:pic>
        <p:nvPicPr>
          <p:cNvPr id="256" name="请勿抄袭搬运！盗版必究！微信DAJU_PPT">
            <a:extLst>
              <a:ext uri="{FF2B5EF4-FFF2-40B4-BE49-F238E27FC236}">
                <a16:creationId xmlns:a16="http://schemas.microsoft.com/office/drawing/2014/main" id="{2754BF85-55B0-4952-B76B-7CF71E89B53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528683" y="4926674"/>
            <a:ext cx="419766" cy="419766"/>
          </a:xfrm>
          <a:prstGeom prst="rect">
            <a:avLst/>
          </a:prstGeom>
        </p:spPr>
      </p:pic>
      <p:pic>
        <p:nvPicPr>
          <p:cNvPr id="257" name="请勿抄袭搬运！盗版必究！微信DAJU_PPT">
            <a:extLst>
              <a:ext uri="{FF2B5EF4-FFF2-40B4-BE49-F238E27FC236}">
                <a16:creationId xmlns:a16="http://schemas.microsoft.com/office/drawing/2014/main" id="{3E492176-842E-42DA-AB3F-AA9700BDBA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68215" y="4926674"/>
            <a:ext cx="419766" cy="419766"/>
          </a:xfrm>
          <a:prstGeom prst="rect">
            <a:avLst/>
          </a:prstGeom>
        </p:spPr>
      </p:pic>
      <p:pic>
        <p:nvPicPr>
          <p:cNvPr id="258" name="请勿抄袭搬运！盗版必究！微信DAJU_PPT">
            <a:extLst>
              <a:ext uri="{FF2B5EF4-FFF2-40B4-BE49-F238E27FC236}">
                <a16:creationId xmlns:a16="http://schemas.microsoft.com/office/drawing/2014/main" id="{4A327594-059A-498E-8194-9EA4946A837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207747" y="4926674"/>
            <a:ext cx="419766" cy="419766"/>
          </a:xfrm>
          <a:prstGeom prst="rect">
            <a:avLst/>
          </a:prstGeom>
        </p:spPr>
      </p:pic>
      <p:pic>
        <p:nvPicPr>
          <p:cNvPr id="259" name="请勿抄袭搬运！盗版必究！微信DAJU_PPT">
            <a:extLst>
              <a:ext uri="{FF2B5EF4-FFF2-40B4-BE49-F238E27FC236}">
                <a16:creationId xmlns:a16="http://schemas.microsoft.com/office/drawing/2014/main" id="{E3EDEFD0-2F7B-4820-AC33-FCAF8A24D34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047279" y="4926674"/>
            <a:ext cx="419766" cy="419766"/>
          </a:xfrm>
          <a:prstGeom prst="rect">
            <a:avLst/>
          </a:prstGeom>
        </p:spPr>
      </p:pic>
      <p:pic>
        <p:nvPicPr>
          <p:cNvPr id="260" name="请勿抄袭搬运！盗版必究！微信DAJU_PPT">
            <a:extLst>
              <a:ext uri="{FF2B5EF4-FFF2-40B4-BE49-F238E27FC236}">
                <a16:creationId xmlns:a16="http://schemas.microsoft.com/office/drawing/2014/main" id="{416EB742-8B55-472F-B3CE-01DA6B35670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89151" y="5556323"/>
            <a:ext cx="419766" cy="419766"/>
          </a:xfrm>
          <a:prstGeom prst="rect">
            <a:avLst/>
          </a:prstGeom>
        </p:spPr>
      </p:pic>
      <p:pic>
        <p:nvPicPr>
          <p:cNvPr id="261" name="请勿抄袭搬运！盗版必究！微信DAJU_PPT">
            <a:extLst>
              <a:ext uri="{FF2B5EF4-FFF2-40B4-BE49-F238E27FC236}">
                <a16:creationId xmlns:a16="http://schemas.microsoft.com/office/drawing/2014/main" id="{9EA59B79-0DCB-42E2-BFB7-D710A57F4D8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528683" y="5556323"/>
            <a:ext cx="419766" cy="419766"/>
          </a:xfrm>
          <a:prstGeom prst="rect">
            <a:avLst/>
          </a:prstGeom>
        </p:spPr>
      </p:pic>
      <p:pic>
        <p:nvPicPr>
          <p:cNvPr id="262" name="请勿抄袭搬运！盗版必究！微信DAJU_PPT">
            <a:extLst>
              <a:ext uri="{FF2B5EF4-FFF2-40B4-BE49-F238E27FC236}">
                <a16:creationId xmlns:a16="http://schemas.microsoft.com/office/drawing/2014/main" id="{96907984-FE35-4154-BC2A-5A6FB06DA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8215" y="5556323"/>
            <a:ext cx="419766" cy="419766"/>
          </a:xfrm>
          <a:prstGeom prst="rect">
            <a:avLst/>
          </a:prstGeom>
        </p:spPr>
      </p:pic>
      <p:pic>
        <p:nvPicPr>
          <p:cNvPr id="263" name="请勿抄袭搬运！盗版必究！微信DAJU_PPT">
            <a:extLst>
              <a:ext uri="{FF2B5EF4-FFF2-40B4-BE49-F238E27FC236}">
                <a16:creationId xmlns:a16="http://schemas.microsoft.com/office/drawing/2014/main" id="{C51CB5D5-6261-428B-BC8F-A9360C6F570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207747" y="5556323"/>
            <a:ext cx="419766" cy="419766"/>
          </a:xfrm>
          <a:prstGeom prst="rect">
            <a:avLst/>
          </a:prstGeom>
        </p:spPr>
      </p:pic>
      <p:pic>
        <p:nvPicPr>
          <p:cNvPr id="264" name="请勿抄袭搬运！盗版必究！微信DAJU_PPT">
            <a:extLst>
              <a:ext uri="{FF2B5EF4-FFF2-40B4-BE49-F238E27FC236}">
                <a16:creationId xmlns:a16="http://schemas.microsoft.com/office/drawing/2014/main" id="{8D84E708-CD72-4E78-92B7-B7546A75B2D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047279" y="5556323"/>
            <a:ext cx="419766" cy="419766"/>
          </a:xfrm>
          <a:prstGeom prst="rect">
            <a:avLst/>
          </a:prstGeom>
        </p:spPr>
      </p:pic>
      <p:pic>
        <p:nvPicPr>
          <p:cNvPr id="266" name="请勿抄袭搬运！盗版必究！微信DAJU_PPT">
            <a:extLst>
              <a:ext uri="{FF2B5EF4-FFF2-40B4-BE49-F238E27FC236}">
                <a16:creationId xmlns:a16="http://schemas.microsoft.com/office/drawing/2014/main" id="{2CDDB881-03A7-4944-AE1F-71061A735FB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854505" y="967153"/>
            <a:ext cx="419766" cy="419766"/>
          </a:xfrm>
          <a:prstGeom prst="rect">
            <a:avLst/>
          </a:prstGeom>
        </p:spPr>
      </p:pic>
      <p:pic>
        <p:nvPicPr>
          <p:cNvPr id="267" name="请勿抄袭搬运！盗版必究！微信DAJU_PPT">
            <a:extLst>
              <a:ext uri="{FF2B5EF4-FFF2-40B4-BE49-F238E27FC236}">
                <a16:creationId xmlns:a16="http://schemas.microsoft.com/office/drawing/2014/main" id="{E71CEF84-9AA2-4512-BC9D-FF79BE9944E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694037" y="967153"/>
            <a:ext cx="419766" cy="419766"/>
          </a:xfrm>
          <a:prstGeom prst="rect">
            <a:avLst/>
          </a:prstGeom>
        </p:spPr>
      </p:pic>
      <p:pic>
        <p:nvPicPr>
          <p:cNvPr id="268" name="请勿抄袭搬运！盗版必究！微信DAJU_PPT">
            <a:extLst>
              <a:ext uri="{FF2B5EF4-FFF2-40B4-BE49-F238E27FC236}">
                <a16:creationId xmlns:a16="http://schemas.microsoft.com/office/drawing/2014/main" id="{CD1AEC5F-02C6-40D3-A65A-8B7685CA0EA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533569" y="967153"/>
            <a:ext cx="419766" cy="419766"/>
          </a:xfrm>
          <a:prstGeom prst="rect">
            <a:avLst/>
          </a:prstGeom>
        </p:spPr>
      </p:pic>
      <p:pic>
        <p:nvPicPr>
          <p:cNvPr id="269" name="请勿抄袭搬运！盗版必究！微信DAJU_PPT">
            <a:extLst>
              <a:ext uri="{FF2B5EF4-FFF2-40B4-BE49-F238E27FC236}">
                <a16:creationId xmlns:a16="http://schemas.microsoft.com/office/drawing/2014/main" id="{941CE0FC-9734-457B-8E8E-D14ECB811EF9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373101" y="967153"/>
            <a:ext cx="419766" cy="419766"/>
          </a:xfrm>
          <a:prstGeom prst="rect">
            <a:avLst/>
          </a:prstGeom>
        </p:spPr>
      </p:pic>
      <p:pic>
        <p:nvPicPr>
          <p:cNvPr id="270" name="请勿抄袭搬运！盗版必究！微信DAJU_PPT">
            <a:extLst>
              <a:ext uri="{FF2B5EF4-FFF2-40B4-BE49-F238E27FC236}">
                <a16:creationId xmlns:a16="http://schemas.microsoft.com/office/drawing/2014/main" id="{4643757F-C7DF-41F2-A5B0-BA82B742283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8212633" y="967153"/>
            <a:ext cx="419766" cy="419766"/>
          </a:xfrm>
          <a:prstGeom prst="rect">
            <a:avLst/>
          </a:prstGeom>
        </p:spPr>
      </p:pic>
      <p:pic>
        <p:nvPicPr>
          <p:cNvPr id="271" name="请勿抄袭搬运！盗版必究！微信DAJU_PPT">
            <a:extLst>
              <a:ext uri="{FF2B5EF4-FFF2-40B4-BE49-F238E27FC236}">
                <a16:creationId xmlns:a16="http://schemas.microsoft.com/office/drawing/2014/main" id="{CCE08A30-7070-4051-9AAE-ECFE1BDB88C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854505" y="1596802"/>
            <a:ext cx="419766" cy="419766"/>
          </a:xfrm>
          <a:prstGeom prst="rect">
            <a:avLst/>
          </a:prstGeom>
        </p:spPr>
      </p:pic>
      <p:pic>
        <p:nvPicPr>
          <p:cNvPr id="272" name="请勿抄袭搬运！盗版必究！微信DAJU_PPT">
            <a:extLst>
              <a:ext uri="{FF2B5EF4-FFF2-40B4-BE49-F238E27FC236}">
                <a16:creationId xmlns:a16="http://schemas.microsoft.com/office/drawing/2014/main" id="{C512C2E5-516F-4669-98EB-6450A3C6493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694037" y="1596802"/>
            <a:ext cx="419766" cy="419766"/>
          </a:xfrm>
          <a:prstGeom prst="rect">
            <a:avLst/>
          </a:prstGeom>
        </p:spPr>
      </p:pic>
      <p:pic>
        <p:nvPicPr>
          <p:cNvPr id="273" name="请勿抄袭搬运！盗版必究！微信DAJU_PPT">
            <a:extLst>
              <a:ext uri="{FF2B5EF4-FFF2-40B4-BE49-F238E27FC236}">
                <a16:creationId xmlns:a16="http://schemas.microsoft.com/office/drawing/2014/main" id="{05C8C16D-8286-4A55-BD93-B1B28924E5A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533569" y="1596802"/>
            <a:ext cx="423964" cy="419766"/>
          </a:xfrm>
          <a:prstGeom prst="rect">
            <a:avLst/>
          </a:prstGeom>
        </p:spPr>
      </p:pic>
      <p:pic>
        <p:nvPicPr>
          <p:cNvPr id="274" name="请勿抄袭搬运！盗版必究！微信DAJU_PPT">
            <a:extLst>
              <a:ext uri="{FF2B5EF4-FFF2-40B4-BE49-F238E27FC236}">
                <a16:creationId xmlns:a16="http://schemas.microsoft.com/office/drawing/2014/main" id="{8047F463-6BF0-4A33-958B-6AD5D1D8B40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7373101" y="1596802"/>
            <a:ext cx="423964" cy="415568"/>
          </a:xfrm>
          <a:prstGeom prst="rect">
            <a:avLst/>
          </a:prstGeom>
        </p:spPr>
      </p:pic>
      <p:pic>
        <p:nvPicPr>
          <p:cNvPr id="275" name="请勿抄袭搬运！盗版必究！微信DAJU_PPT">
            <a:extLst>
              <a:ext uri="{FF2B5EF4-FFF2-40B4-BE49-F238E27FC236}">
                <a16:creationId xmlns:a16="http://schemas.microsoft.com/office/drawing/2014/main" id="{B7473ED4-D37E-42E2-9E58-82C34B5802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12633" y="1596802"/>
            <a:ext cx="419766" cy="419766"/>
          </a:xfrm>
          <a:prstGeom prst="rect">
            <a:avLst/>
          </a:prstGeom>
        </p:spPr>
      </p:pic>
      <p:pic>
        <p:nvPicPr>
          <p:cNvPr id="276" name="请勿抄袭搬运！盗版必究！微信DAJU_PPT">
            <a:extLst>
              <a:ext uri="{FF2B5EF4-FFF2-40B4-BE49-F238E27FC236}">
                <a16:creationId xmlns:a16="http://schemas.microsoft.com/office/drawing/2014/main" id="{71816648-57B8-4DC0-9892-B28C8C5F27F8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854505" y="2226451"/>
            <a:ext cx="415568" cy="415568"/>
          </a:xfrm>
          <a:prstGeom prst="rect">
            <a:avLst/>
          </a:prstGeom>
        </p:spPr>
      </p:pic>
      <p:pic>
        <p:nvPicPr>
          <p:cNvPr id="277" name="请勿抄袭搬运！盗版必究！微信DAJU_PPT">
            <a:extLst>
              <a:ext uri="{FF2B5EF4-FFF2-40B4-BE49-F238E27FC236}">
                <a16:creationId xmlns:a16="http://schemas.microsoft.com/office/drawing/2014/main" id="{8F7B2109-4595-41B6-9218-5EF2ECA66B5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694037" y="2226451"/>
            <a:ext cx="419766" cy="419766"/>
          </a:xfrm>
          <a:prstGeom prst="rect">
            <a:avLst/>
          </a:prstGeom>
        </p:spPr>
      </p:pic>
      <p:pic>
        <p:nvPicPr>
          <p:cNvPr id="278" name="请勿抄袭搬运！盗版必究！微信DAJU_PPT">
            <a:extLst>
              <a:ext uri="{FF2B5EF4-FFF2-40B4-BE49-F238E27FC236}">
                <a16:creationId xmlns:a16="http://schemas.microsoft.com/office/drawing/2014/main" id="{13D57FB4-99B1-40A9-A5B0-7C2401EC079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533569" y="2226451"/>
            <a:ext cx="419766" cy="419766"/>
          </a:xfrm>
          <a:prstGeom prst="rect">
            <a:avLst/>
          </a:prstGeom>
        </p:spPr>
      </p:pic>
      <p:pic>
        <p:nvPicPr>
          <p:cNvPr id="279" name="请勿抄袭搬运！盗版必究！微信DAJU_PPT">
            <a:extLst>
              <a:ext uri="{FF2B5EF4-FFF2-40B4-BE49-F238E27FC236}">
                <a16:creationId xmlns:a16="http://schemas.microsoft.com/office/drawing/2014/main" id="{7DF500D3-EDE9-4F76-8583-7654D16BDEE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373101" y="2226451"/>
            <a:ext cx="419766" cy="419766"/>
          </a:xfrm>
          <a:prstGeom prst="rect">
            <a:avLst/>
          </a:prstGeom>
        </p:spPr>
      </p:pic>
      <p:pic>
        <p:nvPicPr>
          <p:cNvPr id="280" name="请勿抄袭搬运！盗版必究！微信DAJU_PPT">
            <a:extLst>
              <a:ext uri="{FF2B5EF4-FFF2-40B4-BE49-F238E27FC236}">
                <a16:creationId xmlns:a16="http://schemas.microsoft.com/office/drawing/2014/main" id="{A39325DC-5927-423D-8538-8D0FD0589399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212633" y="2226451"/>
            <a:ext cx="419766" cy="419766"/>
          </a:xfrm>
          <a:prstGeom prst="rect">
            <a:avLst/>
          </a:prstGeom>
        </p:spPr>
      </p:pic>
      <p:pic>
        <p:nvPicPr>
          <p:cNvPr id="281" name="请勿抄袭搬运！盗版必究！微信DAJU_PPT">
            <a:extLst>
              <a:ext uri="{FF2B5EF4-FFF2-40B4-BE49-F238E27FC236}">
                <a16:creationId xmlns:a16="http://schemas.microsoft.com/office/drawing/2014/main" id="{26C4E632-DBF8-4844-B7BE-2CD7F9BF186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854505" y="2856100"/>
            <a:ext cx="419766" cy="419766"/>
          </a:xfrm>
          <a:prstGeom prst="rect">
            <a:avLst/>
          </a:prstGeom>
        </p:spPr>
      </p:pic>
      <p:pic>
        <p:nvPicPr>
          <p:cNvPr id="282" name="请勿抄袭搬运！盗版必究！微信DAJU_PPT">
            <a:extLst>
              <a:ext uri="{FF2B5EF4-FFF2-40B4-BE49-F238E27FC236}">
                <a16:creationId xmlns:a16="http://schemas.microsoft.com/office/drawing/2014/main" id="{23599030-2E05-45AE-AB3C-DCFD99F204B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694037" y="2856100"/>
            <a:ext cx="419766" cy="419766"/>
          </a:xfrm>
          <a:prstGeom prst="rect">
            <a:avLst/>
          </a:prstGeom>
        </p:spPr>
      </p:pic>
      <p:pic>
        <p:nvPicPr>
          <p:cNvPr id="283" name="请勿抄袭搬运！盗版必究！微信DAJU_PPT">
            <a:extLst>
              <a:ext uri="{FF2B5EF4-FFF2-40B4-BE49-F238E27FC236}">
                <a16:creationId xmlns:a16="http://schemas.microsoft.com/office/drawing/2014/main" id="{160C6BAB-9DEB-40E9-A3E1-F51C99E7CC1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533569" y="2856100"/>
            <a:ext cx="419766" cy="419766"/>
          </a:xfrm>
          <a:prstGeom prst="rect">
            <a:avLst/>
          </a:prstGeom>
        </p:spPr>
      </p:pic>
      <p:pic>
        <p:nvPicPr>
          <p:cNvPr id="284" name="请勿抄袭搬运！盗版必究！微信DAJU_PPT">
            <a:extLst>
              <a:ext uri="{FF2B5EF4-FFF2-40B4-BE49-F238E27FC236}">
                <a16:creationId xmlns:a16="http://schemas.microsoft.com/office/drawing/2014/main" id="{8BA05416-E448-4125-B130-038588A06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3101" y="2856100"/>
            <a:ext cx="419766" cy="419766"/>
          </a:xfrm>
          <a:prstGeom prst="rect">
            <a:avLst/>
          </a:prstGeom>
        </p:spPr>
      </p:pic>
      <p:pic>
        <p:nvPicPr>
          <p:cNvPr id="285" name="请勿抄袭搬运！盗版必究！微信DAJU_PPT">
            <a:extLst>
              <a:ext uri="{FF2B5EF4-FFF2-40B4-BE49-F238E27FC236}">
                <a16:creationId xmlns:a16="http://schemas.microsoft.com/office/drawing/2014/main" id="{DFE76162-923C-44E0-AE2D-1AA617680E3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212633" y="2856100"/>
            <a:ext cx="415568" cy="415568"/>
          </a:xfrm>
          <a:prstGeom prst="rect">
            <a:avLst/>
          </a:prstGeom>
        </p:spPr>
      </p:pic>
      <p:pic>
        <p:nvPicPr>
          <p:cNvPr id="287" name="请勿抄袭搬运！盗版必究！微信DAJU_PPT">
            <a:extLst>
              <a:ext uri="{FF2B5EF4-FFF2-40B4-BE49-F238E27FC236}">
                <a16:creationId xmlns:a16="http://schemas.microsoft.com/office/drawing/2014/main" id="{80BB9FE4-AE96-4112-8441-97A364616519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854505" y="3667376"/>
            <a:ext cx="418834" cy="418834"/>
          </a:xfrm>
          <a:prstGeom prst="rect">
            <a:avLst/>
          </a:prstGeom>
        </p:spPr>
      </p:pic>
      <p:pic>
        <p:nvPicPr>
          <p:cNvPr id="290" name="请勿抄袭搬运！盗版必究！微信DAJU_PPT">
            <a:extLst>
              <a:ext uri="{FF2B5EF4-FFF2-40B4-BE49-F238E27FC236}">
                <a16:creationId xmlns:a16="http://schemas.microsoft.com/office/drawing/2014/main" id="{B89FCB7F-81F8-474B-A7E9-1E8F2F8CBB3C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5692173" y="3667376"/>
            <a:ext cx="423023" cy="423023"/>
          </a:xfrm>
          <a:prstGeom prst="rect">
            <a:avLst/>
          </a:prstGeom>
        </p:spPr>
      </p:pic>
      <p:pic>
        <p:nvPicPr>
          <p:cNvPr id="291" name="请勿抄袭搬运！盗版必究！微信DAJU_PPT">
            <a:extLst>
              <a:ext uri="{FF2B5EF4-FFF2-40B4-BE49-F238E27FC236}">
                <a16:creationId xmlns:a16="http://schemas.microsoft.com/office/drawing/2014/main" id="{98EA07A6-4BFD-4981-A630-C512055B7D0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6529842" y="3667376"/>
            <a:ext cx="418834" cy="418834"/>
          </a:xfrm>
          <a:prstGeom prst="rect">
            <a:avLst/>
          </a:prstGeom>
        </p:spPr>
      </p:pic>
      <p:pic>
        <p:nvPicPr>
          <p:cNvPr id="292" name="请勿抄袭搬运！盗版必究！微信DAJU_PPT">
            <a:extLst>
              <a:ext uri="{FF2B5EF4-FFF2-40B4-BE49-F238E27FC236}">
                <a16:creationId xmlns:a16="http://schemas.microsoft.com/office/drawing/2014/main" id="{46E2436D-954E-4DB3-BD2F-73D2E0BCC413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7367510" y="3667376"/>
            <a:ext cx="423023" cy="423023"/>
          </a:xfrm>
          <a:prstGeom prst="rect">
            <a:avLst/>
          </a:prstGeom>
        </p:spPr>
      </p:pic>
      <p:pic>
        <p:nvPicPr>
          <p:cNvPr id="293" name="请勿抄袭搬运！盗版必究！微信DAJU_PPT">
            <a:extLst>
              <a:ext uri="{FF2B5EF4-FFF2-40B4-BE49-F238E27FC236}">
                <a16:creationId xmlns:a16="http://schemas.microsoft.com/office/drawing/2014/main" id="{5C1DC77F-EF8B-42CB-9B0E-C0028C719A49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205178" y="3667376"/>
            <a:ext cx="423023" cy="423023"/>
          </a:xfrm>
          <a:prstGeom prst="rect">
            <a:avLst/>
          </a:prstGeom>
        </p:spPr>
      </p:pic>
      <p:pic>
        <p:nvPicPr>
          <p:cNvPr id="294" name="请勿抄袭搬运！盗版必究！微信DAJU_PPT">
            <a:extLst>
              <a:ext uri="{FF2B5EF4-FFF2-40B4-BE49-F238E27FC236}">
                <a16:creationId xmlns:a16="http://schemas.microsoft.com/office/drawing/2014/main" id="{BB260CBD-55ED-4E1B-998A-FCF8E415413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854505" y="4295627"/>
            <a:ext cx="423023" cy="423023"/>
          </a:xfrm>
          <a:prstGeom prst="rect">
            <a:avLst/>
          </a:prstGeom>
        </p:spPr>
      </p:pic>
      <p:pic>
        <p:nvPicPr>
          <p:cNvPr id="295" name="请勿抄袭搬运！盗版必究！微信DAJU_PPT">
            <a:extLst>
              <a:ext uri="{FF2B5EF4-FFF2-40B4-BE49-F238E27FC236}">
                <a16:creationId xmlns:a16="http://schemas.microsoft.com/office/drawing/2014/main" id="{69C3A117-ADA9-414B-A9B0-7A63EEFA2DE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5692173" y="4295627"/>
            <a:ext cx="423023" cy="423023"/>
          </a:xfrm>
          <a:prstGeom prst="rect">
            <a:avLst/>
          </a:prstGeom>
        </p:spPr>
      </p:pic>
      <p:pic>
        <p:nvPicPr>
          <p:cNvPr id="296" name="请勿抄袭搬运！盗版必究！微信DAJU_PPT">
            <a:extLst>
              <a:ext uri="{FF2B5EF4-FFF2-40B4-BE49-F238E27FC236}">
                <a16:creationId xmlns:a16="http://schemas.microsoft.com/office/drawing/2014/main" id="{FEA71131-1B9E-4FB0-8802-51C22BC898DC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529842" y="4295627"/>
            <a:ext cx="423023" cy="423023"/>
          </a:xfrm>
          <a:prstGeom prst="rect">
            <a:avLst/>
          </a:prstGeom>
        </p:spPr>
      </p:pic>
      <p:pic>
        <p:nvPicPr>
          <p:cNvPr id="297" name="请勿抄袭搬运！盗版必究！微信DAJU_PPT">
            <a:extLst>
              <a:ext uri="{FF2B5EF4-FFF2-40B4-BE49-F238E27FC236}">
                <a16:creationId xmlns:a16="http://schemas.microsoft.com/office/drawing/2014/main" id="{5EBBC5EE-9CD0-4CA3-8925-AEB26339A88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367510" y="4295627"/>
            <a:ext cx="423023" cy="423023"/>
          </a:xfrm>
          <a:prstGeom prst="rect">
            <a:avLst/>
          </a:prstGeom>
        </p:spPr>
      </p:pic>
      <p:pic>
        <p:nvPicPr>
          <p:cNvPr id="298" name="请勿抄袭搬运！盗版必究！微信DAJU_PPT">
            <a:extLst>
              <a:ext uri="{FF2B5EF4-FFF2-40B4-BE49-F238E27FC236}">
                <a16:creationId xmlns:a16="http://schemas.microsoft.com/office/drawing/2014/main" id="{85766F0F-4503-4CFE-83FF-A7003FB5F55D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8205178" y="4295627"/>
            <a:ext cx="418834" cy="418834"/>
          </a:xfrm>
          <a:prstGeom prst="rect">
            <a:avLst/>
          </a:prstGeom>
        </p:spPr>
      </p:pic>
      <p:pic>
        <p:nvPicPr>
          <p:cNvPr id="299" name="请勿抄袭搬运！盗版必究！微信DAJU_PPT">
            <a:extLst>
              <a:ext uri="{FF2B5EF4-FFF2-40B4-BE49-F238E27FC236}">
                <a16:creationId xmlns:a16="http://schemas.microsoft.com/office/drawing/2014/main" id="{8935B8D6-311C-4328-8383-04C1180AA6FC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854505" y="4923878"/>
            <a:ext cx="423023" cy="423023"/>
          </a:xfrm>
          <a:prstGeom prst="rect">
            <a:avLst/>
          </a:prstGeom>
        </p:spPr>
      </p:pic>
      <p:pic>
        <p:nvPicPr>
          <p:cNvPr id="300" name="请勿抄袭搬运！盗版必究！微信DAJU_PPT">
            <a:extLst>
              <a:ext uri="{FF2B5EF4-FFF2-40B4-BE49-F238E27FC236}">
                <a16:creationId xmlns:a16="http://schemas.microsoft.com/office/drawing/2014/main" id="{0CDDA627-6FD9-4B90-A4F5-C69FF31C298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692173" y="4923878"/>
            <a:ext cx="423023" cy="423023"/>
          </a:xfrm>
          <a:prstGeom prst="rect">
            <a:avLst/>
          </a:prstGeom>
        </p:spPr>
      </p:pic>
      <p:pic>
        <p:nvPicPr>
          <p:cNvPr id="301" name="请勿抄袭搬运！盗版必究！微信DAJU_PPT">
            <a:extLst>
              <a:ext uri="{FF2B5EF4-FFF2-40B4-BE49-F238E27FC236}">
                <a16:creationId xmlns:a16="http://schemas.microsoft.com/office/drawing/2014/main" id="{C48DD5C6-C455-456A-8AF5-7A2F1744CA6A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6529842" y="4923878"/>
            <a:ext cx="423023" cy="423023"/>
          </a:xfrm>
          <a:prstGeom prst="rect">
            <a:avLst/>
          </a:prstGeom>
        </p:spPr>
      </p:pic>
      <p:pic>
        <p:nvPicPr>
          <p:cNvPr id="302" name="请勿抄袭搬运！盗版必究！微信DAJU_PPT">
            <a:extLst>
              <a:ext uri="{FF2B5EF4-FFF2-40B4-BE49-F238E27FC236}">
                <a16:creationId xmlns:a16="http://schemas.microsoft.com/office/drawing/2014/main" id="{8B583BCF-E033-4FA5-B7FE-E52E1624E791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367510" y="4923878"/>
            <a:ext cx="423023" cy="423023"/>
          </a:xfrm>
          <a:prstGeom prst="rect">
            <a:avLst/>
          </a:prstGeom>
        </p:spPr>
      </p:pic>
      <p:pic>
        <p:nvPicPr>
          <p:cNvPr id="303" name="请勿抄袭搬运！盗版必究！微信DAJU_PPT">
            <a:extLst>
              <a:ext uri="{FF2B5EF4-FFF2-40B4-BE49-F238E27FC236}">
                <a16:creationId xmlns:a16="http://schemas.microsoft.com/office/drawing/2014/main" id="{2E86E0EC-F727-455C-B828-FD461E1D44C6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205178" y="4923878"/>
            <a:ext cx="418834" cy="4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25" name="请勿抄袭搬运！盗版必究！微信DAJU_PPT">
            <a:extLst>
              <a:ext uri="{FF2B5EF4-FFF2-40B4-BE49-F238E27FC236}">
                <a16:creationId xmlns:a16="http://schemas.microsoft.com/office/drawing/2014/main" id="{C82B0E23-64BF-4187-9AD8-A5DD6C9A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026160"/>
            <a:ext cx="873760" cy="873760"/>
          </a:xfrm>
          <a:prstGeom prst="rect">
            <a:avLst/>
          </a:prstGeom>
        </p:spPr>
      </p:pic>
      <p:pic>
        <p:nvPic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00E125F3-2E27-4FA4-B56C-7867EA505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120" y="1026160"/>
            <a:ext cx="873760" cy="873760"/>
          </a:xfrm>
          <a:prstGeom prst="rect">
            <a:avLst/>
          </a:prstGeom>
        </p:spPr>
      </p:pic>
      <p:pic>
        <p:nvPicPr>
          <p:cNvPr id="27" name="请勿抄袭搬运！盗版必究！微信DAJU_PPT">
            <a:extLst>
              <a:ext uri="{FF2B5EF4-FFF2-40B4-BE49-F238E27FC236}">
                <a16:creationId xmlns:a16="http://schemas.microsoft.com/office/drawing/2014/main" id="{4493030A-DF54-4911-8751-961E2173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4640" y="1026160"/>
            <a:ext cx="873760" cy="873760"/>
          </a:xfrm>
          <a:prstGeom prst="rect">
            <a:avLst/>
          </a:prstGeom>
        </p:spPr>
      </p:pic>
      <p:pic>
        <p:nvPic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879820F8-C425-4BD9-BBC1-4C1429BE5C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2160" y="1026160"/>
            <a:ext cx="873760" cy="873760"/>
          </a:xfrm>
          <a:prstGeom prst="rect">
            <a:avLst/>
          </a:prstGeom>
        </p:spPr>
      </p:pic>
      <p:pic>
        <p:nvPicPr>
          <p:cNvPr id="29" name="请勿抄袭搬运！盗版必究！微信DAJU_PPT">
            <a:extLst>
              <a:ext uri="{FF2B5EF4-FFF2-40B4-BE49-F238E27FC236}">
                <a16:creationId xmlns:a16="http://schemas.microsoft.com/office/drawing/2014/main" id="{B7FFA68A-4297-4C22-B4FD-EACD8093C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9680" y="1026160"/>
            <a:ext cx="873760" cy="873760"/>
          </a:xfrm>
          <a:prstGeom prst="rect">
            <a:avLst/>
          </a:prstGeom>
        </p:spPr>
      </p:pic>
      <p:pic>
        <p:nvPic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D503952B-3F07-4065-899B-B65071F9F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2336800"/>
            <a:ext cx="873760" cy="873760"/>
          </a:xfrm>
          <a:prstGeom prst="rect">
            <a:avLst/>
          </a:prstGeom>
        </p:spPr>
      </p:pic>
      <p:pic>
        <p:nvPic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035E6F64-99AE-4E36-8373-AB0D676AE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57120" y="2336800"/>
            <a:ext cx="873760" cy="873760"/>
          </a:xfrm>
          <a:prstGeom prst="rect">
            <a:avLst/>
          </a:prstGeom>
        </p:spPr>
      </p:pic>
      <p:pic>
        <p:nvPic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86447739-3E07-4175-86FB-E4727DFE2C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4640" y="2336800"/>
            <a:ext cx="873760" cy="873760"/>
          </a:xfrm>
          <a:prstGeom prst="rect">
            <a:avLst/>
          </a:prstGeom>
        </p:spPr>
      </p:pic>
      <p:pic>
        <p:nvPicPr>
          <p:cNvPr id="33" name="请勿抄袭搬运！盗版必究！微信DAJU_PPT">
            <a:extLst>
              <a:ext uri="{FF2B5EF4-FFF2-40B4-BE49-F238E27FC236}">
                <a16:creationId xmlns:a16="http://schemas.microsoft.com/office/drawing/2014/main" id="{17A5037A-12EC-4BE4-8CCB-22CDCD8C61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52160" y="2336800"/>
            <a:ext cx="873760" cy="873760"/>
          </a:xfrm>
          <a:prstGeom prst="rect">
            <a:avLst/>
          </a:prstGeom>
        </p:spPr>
      </p:pic>
      <p:pic>
        <p:nvPic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EDB3B4A0-2EE4-44A0-977C-A5852F7008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99680" y="2336800"/>
            <a:ext cx="873760" cy="873760"/>
          </a:xfrm>
          <a:prstGeom prst="rect">
            <a:avLst/>
          </a:prstGeom>
        </p:spPr>
      </p:pic>
      <p:pic>
        <p:nvPic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42624083-C6B4-4275-B12C-632D884540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9600" y="3647440"/>
            <a:ext cx="873760" cy="873760"/>
          </a:xfrm>
          <a:prstGeom prst="rect">
            <a:avLst/>
          </a:prstGeom>
        </p:spPr>
      </p:pic>
      <p:pic>
        <p:nvPic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D9213408-1B17-4BD5-9886-9BA234733A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57120" y="3647440"/>
            <a:ext cx="873760" cy="873760"/>
          </a:xfrm>
          <a:prstGeom prst="rect">
            <a:avLst/>
          </a:prstGeom>
        </p:spPr>
      </p:pic>
      <p:pic>
        <p:nvPic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0448A7B1-6CE6-4A8D-9A04-30088E917E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04640" y="3647440"/>
            <a:ext cx="873760" cy="873760"/>
          </a:xfrm>
          <a:prstGeom prst="rect">
            <a:avLst/>
          </a:prstGeom>
        </p:spPr>
      </p:pic>
      <p:pic>
        <p:nvPic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8C82F647-E196-468E-94CF-49B39DDDA8C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52160" y="3647440"/>
            <a:ext cx="873760" cy="873760"/>
          </a:xfrm>
          <a:prstGeom prst="rect">
            <a:avLst/>
          </a:prstGeom>
        </p:spPr>
      </p:pic>
      <p:pic>
        <p:nvPic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F31462FA-0FE8-4366-ACA8-277A0B1F58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99680" y="3647440"/>
            <a:ext cx="873760" cy="873760"/>
          </a:xfrm>
          <a:prstGeom prst="rect">
            <a:avLst/>
          </a:prstGeom>
        </p:spPr>
      </p:pic>
      <p:pic>
        <p:nvPic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B8246A57-5D23-49CB-A803-4C491BAF311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9600" y="4958080"/>
            <a:ext cx="873760" cy="873760"/>
          </a:xfrm>
          <a:prstGeom prst="rect">
            <a:avLst/>
          </a:prstGeom>
        </p:spPr>
      </p:pic>
      <p:pic>
        <p:nvPicPr>
          <p:cNvPr id="41" name="请勿抄袭搬运！盗版必究！微信DAJU_PPT">
            <a:extLst>
              <a:ext uri="{FF2B5EF4-FFF2-40B4-BE49-F238E27FC236}">
                <a16:creationId xmlns:a16="http://schemas.microsoft.com/office/drawing/2014/main" id="{6D4BE4E2-7A74-438B-B518-D20C8BB5DC8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357120" y="4958080"/>
            <a:ext cx="873760" cy="873760"/>
          </a:xfrm>
          <a:prstGeom prst="rect">
            <a:avLst/>
          </a:prstGeom>
        </p:spPr>
      </p:pic>
      <p:pic>
        <p:nvPic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EDD36DBA-71FF-400F-BD9E-73BBBC8718B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04640" y="4958080"/>
            <a:ext cx="873760" cy="873760"/>
          </a:xfrm>
          <a:prstGeom prst="rect">
            <a:avLst/>
          </a:prstGeom>
        </p:spPr>
      </p:pic>
      <p:pic>
        <p:nvPic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ECA5A496-88C1-4565-B098-0B4A0CD77FE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52160" y="4958080"/>
            <a:ext cx="873760" cy="873760"/>
          </a:xfrm>
          <a:prstGeom prst="rect">
            <a:avLst/>
          </a:prstGeom>
        </p:spPr>
      </p:pic>
      <p:pic>
        <p:nvPicPr>
          <p:cNvPr id="44" name="请勿抄袭搬运！盗版必究！微信DAJU_PPT">
            <a:extLst>
              <a:ext uri="{FF2B5EF4-FFF2-40B4-BE49-F238E27FC236}">
                <a16:creationId xmlns:a16="http://schemas.microsoft.com/office/drawing/2014/main" id="{4968548C-08CC-41B3-BA12-F79C1969C7F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99680" y="4958080"/>
            <a:ext cx="873760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79" name="请勿抄袭搬运！盗版必究！微信DAJU_PPT">
            <a:extLst>
              <a:ext uri="{FF2B5EF4-FFF2-40B4-BE49-F238E27FC236}">
                <a16:creationId xmlns:a16="http://schemas.microsoft.com/office/drawing/2014/main" id="{0C0F5D59-E628-406C-BAF9-A9521AD4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9854" y="671381"/>
            <a:ext cx="520482" cy="391967"/>
          </a:xfrm>
          <a:prstGeom prst="rect">
            <a:avLst/>
          </a:prstGeom>
        </p:spPr>
      </p:pic>
      <p:pic>
        <p:nvPicPr>
          <p:cNvPr id="80" name="请勿抄袭搬运！盗版必究！微信DAJU_PPT">
            <a:extLst>
              <a:ext uri="{FF2B5EF4-FFF2-40B4-BE49-F238E27FC236}">
                <a16:creationId xmlns:a16="http://schemas.microsoft.com/office/drawing/2014/main" id="{DE249A92-9AD6-4078-B7FE-C3C5E5308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620" y="677474"/>
            <a:ext cx="430521" cy="436945"/>
          </a:xfrm>
          <a:prstGeom prst="rect">
            <a:avLst/>
          </a:prstGeom>
        </p:spPr>
      </p:pic>
      <p:pic>
        <p:nvPicPr>
          <p:cNvPr id="81" name="请勿抄袭搬运！盗版必究！微信DAJU_PPT">
            <a:extLst>
              <a:ext uri="{FF2B5EF4-FFF2-40B4-BE49-F238E27FC236}">
                <a16:creationId xmlns:a16="http://schemas.microsoft.com/office/drawing/2014/main" id="{46DA0FFC-F342-42BC-9452-6CA9948D4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0528" y="670509"/>
            <a:ext cx="481929" cy="385543"/>
          </a:xfrm>
          <a:prstGeom prst="rect">
            <a:avLst/>
          </a:prstGeom>
        </p:spPr>
      </p:pic>
      <p:pic>
        <p:nvPicPr>
          <p:cNvPr id="82" name="请勿抄袭搬运！盗版必究！微信DAJU_PPT">
            <a:extLst>
              <a:ext uri="{FF2B5EF4-FFF2-40B4-BE49-F238E27FC236}">
                <a16:creationId xmlns:a16="http://schemas.microsoft.com/office/drawing/2014/main" id="{74F6B78E-4D0A-479D-9B8E-733A6EB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0867" y="680955"/>
            <a:ext cx="462652" cy="462649"/>
          </a:xfrm>
          <a:prstGeom prst="rect">
            <a:avLst/>
          </a:prstGeom>
        </p:spPr>
      </p:pic>
      <p:pic>
        <p:nvPicPr>
          <p:cNvPr id="83" name="请勿抄袭搬运！盗版必究！微信DAJU_PPT">
            <a:extLst>
              <a:ext uri="{FF2B5EF4-FFF2-40B4-BE49-F238E27FC236}">
                <a16:creationId xmlns:a16="http://schemas.microsoft.com/office/drawing/2014/main" id="{BE4EAC30-1C76-4335-8DC6-DF7423278A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98183" y="705322"/>
            <a:ext cx="642570" cy="642570"/>
          </a:xfrm>
          <a:prstGeom prst="rect">
            <a:avLst/>
          </a:prstGeom>
        </p:spPr>
      </p:pic>
      <p:pic>
        <p:nvPicPr>
          <p:cNvPr id="84" name="请勿抄袭搬运！盗版必究！微信DAJU_PPT">
            <a:extLst>
              <a:ext uri="{FF2B5EF4-FFF2-40B4-BE49-F238E27FC236}">
                <a16:creationId xmlns:a16="http://schemas.microsoft.com/office/drawing/2014/main" id="{14468BAF-E1C2-477B-8432-749029349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06391" y="1702488"/>
            <a:ext cx="642570" cy="648995"/>
          </a:xfrm>
          <a:prstGeom prst="rect">
            <a:avLst/>
          </a:prstGeom>
        </p:spPr>
      </p:pic>
      <p:pic>
        <p:nvPicPr>
          <p:cNvPr id="85" name="请勿抄袭搬运！盗版必究！微信DAJU_PPT">
            <a:extLst>
              <a:ext uri="{FF2B5EF4-FFF2-40B4-BE49-F238E27FC236}">
                <a16:creationId xmlns:a16="http://schemas.microsoft.com/office/drawing/2014/main" id="{484020CB-A09D-4C5C-80F8-9F97558C92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9340" y="1700748"/>
            <a:ext cx="642570" cy="636142"/>
          </a:xfrm>
          <a:prstGeom prst="rect">
            <a:avLst/>
          </a:prstGeom>
        </p:spPr>
      </p:pic>
      <p:pic>
        <p:nvPicPr>
          <p:cNvPr id="86" name="请勿抄袭搬运！盗版必究！微信DAJU_PPT">
            <a:extLst>
              <a:ext uri="{FF2B5EF4-FFF2-40B4-BE49-F238E27FC236}">
                <a16:creationId xmlns:a16="http://schemas.microsoft.com/office/drawing/2014/main" id="{B47BB2A2-30FB-4F99-968E-8F3983BD1B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2287" y="1700748"/>
            <a:ext cx="642570" cy="636142"/>
          </a:xfrm>
          <a:prstGeom prst="rect">
            <a:avLst/>
          </a:prstGeom>
        </p:spPr>
      </p:pic>
      <p:pic>
        <p:nvPicPr>
          <p:cNvPr id="87" name="请勿抄袭搬运！盗版必究！微信DAJU_PPT">
            <a:extLst>
              <a:ext uri="{FF2B5EF4-FFF2-40B4-BE49-F238E27FC236}">
                <a16:creationId xmlns:a16="http://schemas.microsoft.com/office/drawing/2014/main" id="{0D6DC374-D858-48FD-8186-DF8C09FF14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75236" y="1700748"/>
            <a:ext cx="642570" cy="636142"/>
          </a:xfrm>
          <a:prstGeom prst="rect">
            <a:avLst/>
          </a:prstGeom>
        </p:spPr>
      </p:pic>
      <p:pic>
        <p:nvPicPr>
          <p:cNvPr id="88" name="请勿抄袭搬运！盗版必究！微信DAJU_PPT">
            <a:extLst>
              <a:ext uri="{FF2B5EF4-FFF2-40B4-BE49-F238E27FC236}">
                <a16:creationId xmlns:a16="http://schemas.microsoft.com/office/drawing/2014/main" id="{38E583BB-482E-488E-8C11-FAA8D8B5BE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98183" y="1701617"/>
            <a:ext cx="642570" cy="642570"/>
          </a:xfrm>
          <a:prstGeom prst="rect">
            <a:avLst/>
          </a:prstGeom>
        </p:spPr>
      </p:pic>
      <p:pic>
        <p:nvPicPr>
          <p:cNvPr id="89" name="请勿抄袭搬运！盗版必究！微信DAJU_PPT">
            <a:extLst>
              <a:ext uri="{FF2B5EF4-FFF2-40B4-BE49-F238E27FC236}">
                <a16:creationId xmlns:a16="http://schemas.microsoft.com/office/drawing/2014/main" id="{3BB8EC70-942A-4D0B-A915-EB68729CBF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06391" y="2697909"/>
            <a:ext cx="642570" cy="642570"/>
          </a:xfrm>
          <a:prstGeom prst="rect">
            <a:avLst/>
          </a:prstGeom>
        </p:spPr>
      </p:pic>
      <p:pic>
        <p:nvPicPr>
          <p:cNvPr id="90" name="请勿抄袭搬运！盗版必究！微信DAJU_PPT">
            <a:extLst>
              <a:ext uri="{FF2B5EF4-FFF2-40B4-BE49-F238E27FC236}">
                <a16:creationId xmlns:a16="http://schemas.microsoft.com/office/drawing/2014/main" id="{7479E49C-565F-43CA-ACF3-3E166B6D1F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29340" y="2697909"/>
            <a:ext cx="642570" cy="642570"/>
          </a:xfrm>
          <a:prstGeom prst="rect">
            <a:avLst/>
          </a:prstGeom>
        </p:spPr>
      </p:pic>
      <p:pic>
        <p:nvPicPr>
          <p:cNvPr id="91" name="请勿抄袭搬运！盗版必究！微信DAJU_PPT">
            <a:extLst>
              <a:ext uri="{FF2B5EF4-FFF2-40B4-BE49-F238E27FC236}">
                <a16:creationId xmlns:a16="http://schemas.microsoft.com/office/drawing/2014/main" id="{D75E02CA-E1E0-48F6-8D84-E1AE421FE5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2287" y="2697909"/>
            <a:ext cx="642570" cy="642570"/>
          </a:xfrm>
          <a:prstGeom prst="rect">
            <a:avLst/>
          </a:prstGeom>
        </p:spPr>
      </p:pic>
      <p:pic>
        <p:nvPicPr>
          <p:cNvPr id="92" name="请勿抄袭搬运！盗版必究！微信DAJU_PPT">
            <a:extLst>
              <a:ext uri="{FF2B5EF4-FFF2-40B4-BE49-F238E27FC236}">
                <a16:creationId xmlns:a16="http://schemas.microsoft.com/office/drawing/2014/main" id="{11BAF9C0-2795-4468-B7B4-94AEEBAA10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575236" y="2697909"/>
            <a:ext cx="642570" cy="642570"/>
          </a:xfrm>
          <a:prstGeom prst="rect">
            <a:avLst/>
          </a:prstGeom>
        </p:spPr>
      </p:pic>
      <p:pic>
        <p:nvPicPr>
          <p:cNvPr id="93" name="请勿抄袭搬运！盗版必究！微信DAJU_PPT">
            <a:extLst>
              <a:ext uri="{FF2B5EF4-FFF2-40B4-BE49-F238E27FC236}">
                <a16:creationId xmlns:a16="http://schemas.microsoft.com/office/drawing/2014/main" id="{28458589-8391-41FD-A990-0CA7B05D90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98183" y="2697909"/>
            <a:ext cx="642570" cy="642570"/>
          </a:xfrm>
          <a:prstGeom prst="rect">
            <a:avLst/>
          </a:prstGeom>
        </p:spPr>
      </p:pic>
      <p:pic>
        <p:nvPicPr>
          <p:cNvPr id="94" name="请勿抄袭搬运！盗版必究！微信DAJU_PPT">
            <a:extLst>
              <a:ext uri="{FF2B5EF4-FFF2-40B4-BE49-F238E27FC236}">
                <a16:creationId xmlns:a16="http://schemas.microsoft.com/office/drawing/2014/main" id="{88863D25-8B1A-4261-A216-DAC48846049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06391" y="3694205"/>
            <a:ext cx="642570" cy="642570"/>
          </a:xfrm>
          <a:prstGeom prst="rect">
            <a:avLst/>
          </a:prstGeom>
        </p:spPr>
      </p:pic>
      <p:pic>
        <p:nvPicPr>
          <p:cNvPr id="95" name="请勿抄袭搬运！盗版必究！微信DAJU_PPT">
            <a:extLst>
              <a:ext uri="{FF2B5EF4-FFF2-40B4-BE49-F238E27FC236}">
                <a16:creationId xmlns:a16="http://schemas.microsoft.com/office/drawing/2014/main" id="{922A5B9F-D1C2-4984-ADA9-C7E4DFD274D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929340" y="3694205"/>
            <a:ext cx="642570" cy="642570"/>
          </a:xfrm>
          <a:prstGeom prst="rect">
            <a:avLst/>
          </a:prstGeom>
        </p:spPr>
      </p:pic>
      <p:pic>
        <p:nvPicPr>
          <p:cNvPr id="96" name="请勿抄袭搬运！盗版必究！微信DAJU_PPT">
            <a:extLst>
              <a:ext uri="{FF2B5EF4-FFF2-40B4-BE49-F238E27FC236}">
                <a16:creationId xmlns:a16="http://schemas.microsoft.com/office/drawing/2014/main" id="{BB5D1BF5-E6E8-4E8A-8B58-427E66D43E6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52287" y="3694205"/>
            <a:ext cx="642570" cy="642570"/>
          </a:xfrm>
          <a:prstGeom prst="rect">
            <a:avLst/>
          </a:prstGeom>
        </p:spPr>
      </p:pic>
      <p:pic>
        <p:nvPicPr>
          <p:cNvPr id="97" name="请勿抄袭搬运！盗版必究！微信DAJU_PPT">
            <a:extLst>
              <a:ext uri="{FF2B5EF4-FFF2-40B4-BE49-F238E27FC236}">
                <a16:creationId xmlns:a16="http://schemas.microsoft.com/office/drawing/2014/main" id="{1FEA5E38-1D45-40B7-8202-A69E9B1EA0F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575236" y="3694205"/>
            <a:ext cx="642570" cy="642570"/>
          </a:xfrm>
          <a:prstGeom prst="rect">
            <a:avLst/>
          </a:prstGeom>
        </p:spPr>
      </p:pic>
      <p:pic>
        <p:nvPicPr>
          <p:cNvPr id="98" name="请勿抄袭搬运！盗版必究！微信DAJU_PPT">
            <a:extLst>
              <a:ext uri="{FF2B5EF4-FFF2-40B4-BE49-F238E27FC236}">
                <a16:creationId xmlns:a16="http://schemas.microsoft.com/office/drawing/2014/main" id="{39B4334A-1D0A-4EE6-9297-AB806F9E098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882518" y="3675928"/>
            <a:ext cx="526907" cy="507630"/>
          </a:xfrm>
          <a:prstGeom prst="rect">
            <a:avLst/>
          </a:prstGeom>
        </p:spPr>
      </p:pic>
      <p:pic>
        <p:nvPicPr>
          <p:cNvPr id="99" name="请勿抄袭搬运！盗版必究！微信DAJU_PPT">
            <a:extLst>
              <a:ext uri="{FF2B5EF4-FFF2-40B4-BE49-F238E27FC236}">
                <a16:creationId xmlns:a16="http://schemas.microsoft.com/office/drawing/2014/main" id="{4EF6E717-9790-4539-B975-6465572DE2C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579412" y="4662649"/>
            <a:ext cx="443373" cy="436945"/>
          </a:xfrm>
          <a:prstGeom prst="rect">
            <a:avLst/>
          </a:prstGeom>
        </p:spPr>
      </p:pic>
      <p:pic>
        <p:nvPicPr>
          <p:cNvPr id="100" name="请勿抄袭搬运！盗版必究！微信DAJU_PPT">
            <a:extLst>
              <a:ext uri="{FF2B5EF4-FFF2-40B4-BE49-F238E27FC236}">
                <a16:creationId xmlns:a16="http://schemas.microsoft.com/office/drawing/2014/main" id="{CE4CC53A-40C3-4EB2-9C55-F043E7568B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07581" y="4668739"/>
            <a:ext cx="481929" cy="481929"/>
          </a:xfrm>
          <a:prstGeom prst="rect">
            <a:avLst/>
          </a:prstGeom>
        </p:spPr>
      </p:pic>
      <p:pic>
        <p:nvPicPr>
          <p:cNvPr id="101" name="请勿抄袭搬运！盗版必究！微信DAJU_PPT">
            <a:extLst>
              <a:ext uri="{FF2B5EF4-FFF2-40B4-BE49-F238E27FC236}">
                <a16:creationId xmlns:a16="http://schemas.microsoft.com/office/drawing/2014/main" id="{CD0EEAFE-A3ED-4B14-84C0-BD629B230BB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247935" y="4686147"/>
            <a:ext cx="610444" cy="610441"/>
          </a:xfrm>
          <a:prstGeom prst="rect">
            <a:avLst/>
          </a:prstGeom>
        </p:spPr>
      </p:pic>
      <p:pic>
        <p:nvPicPr>
          <p:cNvPr id="102" name="请勿抄袭搬运！盗版必究！微信DAJU_PPT">
            <a:extLst>
              <a:ext uri="{FF2B5EF4-FFF2-40B4-BE49-F238E27FC236}">
                <a16:creationId xmlns:a16="http://schemas.microsoft.com/office/drawing/2014/main" id="{1429676C-346F-4012-8D6C-5ECE7A0DF59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546515" y="4661776"/>
            <a:ext cx="430524" cy="430523"/>
          </a:xfrm>
          <a:prstGeom prst="rect">
            <a:avLst/>
          </a:prstGeom>
        </p:spPr>
      </p:pic>
      <p:pic>
        <p:nvPicPr>
          <p:cNvPr id="103" name="请勿抄袭搬运！盗版必究！微信DAJU_PPT">
            <a:extLst>
              <a:ext uri="{FF2B5EF4-FFF2-40B4-BE49-F238E27FC236}">
                <a16:creationId xmlns:a16="http://schemas.microsoft.com/office/drawing/2014/main" id="{5B00BD82-5746-4112-A806-19B4FFDEE42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4240" y="4656556"/>
            <a:ext cx="391970" cy="391967"/>
          </a:xfrm>
          <a:prstGeom prst="rect">
            <a:avLst/>
          </a:prstGeom>
        </p:spPr>
      </p:pic>
      <p:pic>
        <p:nvPicPr>
          <p:cNvPr id="104" name="请勿抄袭搬运！盗版必究！微信DAJU_PPT">
            <a:extLst>
              <a:ext uri="{FF2B5EF4-FFF2-40B4-BE49-F238E27FC236}">
                <a16:creationId xmlns:a16="http://schemas.microsoft.com/office/drawing/2014/main" id="{AB911CBD-29D8-42B6-BE46-3B502AB1613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567227" y="5647629"/>
            <a:ext cx="353414" cy="353411"/>
          </a:xfrm>
          <a:prstGeom prst="rect">
            <a:avLst/>
          </a:prstGeom>
        </p:spPr>
      </p:pic>
      <p:pic>
        <p:nvPicPr>
          <p:cNvPr id="105" name="请勿抄袭搬运！盗版必究！微信DAJU_PPT">
            <a:extLst>
              <a:ext uri="{FF2B5EF4-FFF2-40B4-BE49-F238E27FC236}">
                <a16:creationId xmlns:a16="http://schemas.microsoft.com/office/drawing/2014/main" id="{1FD08188-1586-4441-A313-BE5BD7BD547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904971" y="5662424"/>
            <a:ext cx="462652" cy="462649"/>
          </a:xfrm>
          <a:prstGeom prst="rect">
            <a:avLst/>
          </a:prstGeom>
        </p:spPr>
      </p:pic>
      <p:pic>
        <p:nvPicPr>
          <p:cNvPr id="106" name="请勿抄袭搬运！盗版必究！微信DAJU_PPT">
            <a:extLst>
              <a:ext uri="{FF2B5EF4-FFF2-40B4-BE49-F238E27FC236}">
                <a16:creationId xmlns:a16="http://schemas.microsoft.com/office/drawing/2014/main" id="{F052AB95-1371-4315-8E6C-ABE22886C19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34010" y="5668515"/>
            <a:ext cx="507630" cy="507630"/>
          </a:xfrm>
          <a:prstGeom prst="rect">
            <a:avLst/>
          </a:prstGeom>
        </p:spPr>
      </p:pic>
      <p:pic>
        <p:nvPicPr>
          <p:cNvPr id="107" name="请勿抄袭搬运！盗版必究！微信DAJU_PPT">
            <a:extLst>
              <a:ext uri="{FF2B5EF4-FFF2-40B4-BE49-F238E27FC236}">
                <a16:creationId xmlns:a16="http://schemas.microsoft.com/office/drawing/2014/main" id="{0E58949C-11BD-449B-B215-1D4FE429962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55219" y="5648498"/>
            <a:ext cx="494778" cy="3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9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08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1AE1736B-09AE-4F2B-A5A5-D060A303F953}"/>
              </a:ext>
            </a:extLst>
          </p:cNvPr>
          <p:cNvSpPr/>
          <p:nvPr/>
        </p:nvSpPr>
        <p:spPr>
          <a:xfrm>
            <a:off x="966874" y="1729612"/>
            <a:ext cx="3168250" cy="3811520"/>
          </a:xfrm>
          <a:custGeom>
            <a:avLst/>
            <a:gdLst>
              <a:gd name="connsiteX0" fmla="*/ 1584125 w 3168250"/>
              <a:gd name="connsiteY0" fmla="*/ 0 h 3811520"/>
              <a:gd name="connsiteX1" fmla="*/ 3168250 w 3168250"/>
              <a:gd name="connsiteY1" fmla="*/ 1584125 h 3811520"/>
              <a:gd name="connsiteX2" fmla="*/ 3168250 w 3168250"/>
              <a:gd name="connsiteY2" fmla="*/ 3811520 h 3811520"/>
              <a:gd name="connsiteX3" fmla="*/ 0 w 3168250"/>
              <a:gd name="connsiteY3" fmla="*/ 3811520 h 3811520"/>
              <a:gd name="connsiteX4" fmla="*/ 0 w 3168250"/>
              <a:gd name="connsiteY4" fmla="*/ 1584125 h 3811520"/>
              <a:gd name="connsiteX5" fmla="*/ 1584125 w 3168250"/>
              <a:gd name="connsiteY5" fmla="*/ 0 h 38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8250" h="3811520">
                <a:moveTo>
                  <a:pt x="1584125" y="0"/>
                </a:moveTo>
                <a:cubicBezTo>
                  <a:pt x="2459013" y="0"/>
                  <a:pt x="3168250" y="709237"/>
                  <a:pt x="3168250" y="1584125"/>
                </a:cubicBezTo>
                <a:lnTo>
                  <a:pt x="3168250" y="3811520"/>
                </a:lnTo>
                <a:lnTo>
                  <a:pt x="0" y="3811520"/>
                </a:lnTo>
                <a:lnTo>
                  <a:pt x="0" y="1584125"/>
                </a:lnTo>
                <a:cubicBezTo>
                  <a:pt x="0" y="709237"/>
                  <a:pt x="709237" y="0"/>
                  <a:pt x="1584125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自我简介</a:t>
            </a:r>
          </a:p>
        </p:txBody>
      </p:sp>
      <p:sp>
        <p:nvSpPr>
          <p:cNvPr id="11" name="请勿抄袭搬运！盗版必究！微信DAJU_PPT">
            <a:extLst>
              <a:ext uri="{FF2B5EF4-FFF2-40B4-BE49-F238E27FC236}">
                <a16:creationId xmlns:a16="http://schemas.microsoft.com/office/drawing/2014/main" id="{0C8C5F9F-A943-4F07-B075-4EDDBA39D4A2}"/>
              </a:ext>
            </a:extLst>
          </p:cNvPr>
          <p:cNvSpPr/>
          <p:nvPr/>
        </p:nvSpPr>
        <p:spPr>
          <a:xfrm>
            <a:off x="834794" y="1607692"/>
            <a:ext cx="3168250" cy="3811520"/>
          </a:xfrm>
          <a:custGeom>
            <a:avLst/>
            <a:gdLst>
              <a:gd name="connsiteX0" fmla="*/ 1584125 w 3168250"/>
              <a:gd name="connsiteY0" fmla="*/ 0 h 3811520"/>
              <a:gd name="connsiteX1" fmla="*/ 3168250 w 3168250"/>
              <a:gd name="connsiteY1" fmla="*/ 1584125 h 3811520"/>
              <a:gd name="connsiteX2" fmla="*/ 3168250 w 3168250"/>
              <a:gd name="connsiteY2" fmla="*/ 3811520 h 3811520"/>
              <a:gd name="connsiteX3" fmla="*/ 0 w 3168250"/>
              <a:gd name="connsiteY3" fmla="*/ 3811520 h 3811520"/>
              <a:gd name="connsiteX4" fmla="*/ 0 w 3168250"/>
              <a:gd name="connsiteY4" fmla="*/ 1584125 h 3811520"/>
              <a:gd name="connsiteX5" fmla="*/ 1584125 w 3168250"/>
              <a:gd name="connsiteY5" fmla="*/ 0 h 38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8250" h="3811520">
                <a:moveTo>
                  <a:pt x="1584125" y="0"/>
                </a:moveTo>
                <a:cubicBezTo>
                  <a:pt x="2459013" y="0"/>
                  <a:pt x="3168250" y="709237"/>
                  <a:pt x="3168250" y="1584125"/>
                </a:cubicBezTo>
                <a:lnTo>
                  <a:pt x="3168250" y="3811520"/>
                </a:lnTo>
                <a:lnTo>
                  <a:pt x="0" y="3811520"/>
                </a:lnTo>
                <a:lnTo>
                  <a:pt x="0" y="1584125"/>
                </a:lnTo>
                <a:cubicBezTo>
                  <a:pt x="0" y="709237"/>
                  <a:pt x="709237" y="0"/>
                  <a:pt x="1584125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9367FB75-B54A-4389-8E66-098FC2D4EF91}"/>
              </a:ext>
            </a:extLst>
          </p:cNvPr>
          <p:cNvGrpSpPr/>
          <p:nvPr/>
        </p:nvGrpSpPr>
        <p:grpSpPr>
          <a:xfrm>
            <a:off x="5297928" y="2052304"/>
            <a:ext cx="5359080" cy="3029558"/>
            <a:chOff x="5092858" y="2119030"/>
            <a:chExt cx="5359080" cy="3029558"/>
          </a:xfrm>
        </p:grpSpPr>
        <p:sp>
          <p:nvSpPr>
            <p:cNvPr id="6" name="请勿抄袭搬运！盗版必究！微信DAJU_PPT-1">
              <a:extLst>
                <a:ext uri="{FF2B5EF4-FFF2-40B4-BE49-F238E27FC236}">
                  <a16:creationId xmlns:a16="http://schemas.microsoft.com/office/drawing/2014/main" id="{2A887801-60A3-4738-88D3-FEB652E588C4}"/>
                </a:ext>
              </a:extLst>
            </p:cNvPr>
            <p:cNvSpPr txBox="1"/>
            <p:nvPr/>
          </p:nvSpPr>
          <p:spPr>
            <a:xfrm>
              <a:off x="5092858" y="2119030"/>
              <a:ext cx="24191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大橘</a:t>
              </a:r>
              <a:r>
                <a:rPr lang="en-US" altLang="zh-CN" sz="32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PPT</a:t>
              </a:r>
              <a:endParaRPr lang="zh-CN" altLang="en-US" sz="3200" b="1" spc="3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请勿抄袭搬运！盗版必究！微信DAJU_PPT-2">
              <a:extLst>
                <a:ext uri="{FF2B5EF4-FFF2-40B4-BE49-F238E27FC236}">
                  <a16:creationId xmlns:a16="http://schemas.microsoft.com/office/drawing/2014/main" id="{F511E487-26B0-4846-BAE7-CD0653B58667}"/>
                </a:ext>
              </a:extLst>
            </p:cNvPr>
            <p:cNvSpPr txBox="1"/>
            <p:nvPr/>
          </p:nvSpPr>
          <p:spPr>
            <a:xfrm>
              <a:off x="5092859" y="2703805"/>
              <a:ext cx="535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latin typeface="+mj-ea"/>
                  <a:ea typeface="+mj-ea"/>
                </a:rPr>
                <a:t>报考信息：南京航空航天大学 </a:t>
              </a:r>
              <a:r>
                <a:rPr lang="en-US" altLang="zh-CN" b="1" dirty="0">
                  <a:latin typeface="+mj-ea"/>
                  <a:ea typeface="+mj-ea"/>
                </a:rPr>
                <a:t>/ </a:t>
              </a:r>
              <a:r>
                <a:rPr lang="zh-CN" altLang="en-US" b="1" dirty="0">
                  <a:latin typeface="+mj-ea"/>
                  <a:ea typeface="+mj-ea"/>
                </a:rPr>
                <a:t>飞行器设计专业</a:t>
              </a:r>
            </a:p>
          </p:txBody>
        </p:sp>
        <p:sp>
          <p:nvSpPr>
            <p:cNvPr id="51" name="请勿抄袭搬运！盗版必究！微信DAJU_PPT-3">
              <a:extLst>
                <a:ext uri="{FF2B5EF4-FFF2-40B4-BE49-F238E27FC236}">
                  <a16:creationId xmlns:a16="http://schemas.microsoft.com/office/drawing/2014/main" id="{C11C521F-1068-4985-A0B0-7F831456CAFB}"/>
                </a:ext>
              </a:extLst>
            </p:cNvPr>
            <p:cNvSpPr txBox="1"/>
            <p:nvPr/>
          </p:nvSpPr>
          <p:spPr>
            <a:xfrm>
              <a:off x="5092859" y="3290835"/>
              <a:ext cx="5359079" cy="1857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政治面貌：中国共产党员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毕业院校：南京航空航天大学 </a:t>
              </a:r>
              <a:r>
                <a:rPr lang="en-US" altLang="zh-CN" dirty="0">
                  <a:latin typeface="+mj-ea"/>
                  <a:ea typeface="+mj-ea"/>
                </a:rPr>
                <a:t>/ </a:t>
              </a:r>
              <a:r>
                <a:rPr lang="zh-CN" altLang="en-US" dirty="0">
                  <a:latin typeface="+mj-ea"/>
                  <a:ea typeface="+mj-ea"/>
                </a:rPr>
                <a:t>飞行器设计专业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现居地址：江苏省南京市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出生年月：</a:t>
              </a:r>
              <a:r>
                <a:rPr lang="en-US" altLang="zh-CN" dirty="0">
                  <a:latin typeface="+mj-ea"/>
                  <a:ea typeface="+mj-ea"/>
                </a:rPr>
                <a:t>1998.09.13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邮箱地址：</a:t>
              </a:r>
              <a:r>
                <a:rPr lang="en-US" altLang="zh-CN" dirty="0">
                  <a:latin typeface="+mj-ea"/>
                  <a:ea typeface="+mj-ea"/>
                </a:rPr>
                <a:t>DAJUPPT@1234567.com</a:t>
              </a:r>
            </a:p>
          </p:txBody>
        </p:sp>
        <p:cxnSp>
          <p:nvCxnSpPr>
            <p:cNvPr id="9" name="请勿抄袭搬运！盗版必究！微信DAJU_PPT-4">
              <a:extLst>
                <a:ext uri="{FF2B5EF4-FFF2-40B4-BE49-F238E27FC236}">
                  <a16:creationId xmlns:a16="http://schemas.microsoft.com/office/drawing/2014/main" id="{5026D6AA-F7CF-4B7C-9011-74F5FEE191C7}"/>
                </a:ext>
              </a:extLst>
            </p:cNvPr>
            <p:cNvCxnSpPr/>
            <p:nvPr/>
          </p:nvCxnSpPr>
          <p:spPr>
            <a:xfrm>
              <a:off x="5204894" y="3176651"/>
              <a:ext cx="71599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20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报考信息</a:t>
            </a:r>
          </a:p>
        </p:txBody>
      </p:sp>
      <p:graphicFrame>
        <p:nvGraphicFramePr>
          <p:cNvPr id="3" name="请勿抄袭搬运！盗版必究！微信DAJU_PPT">
            <a:extLst>
              <a:ext uri="{FF2B5EF4-FFF2-40B4-BE49-F238E27FC236}">
                <a16:creationId xmlns:a16="http://schemas.microsoft.com/office/drawing/2014/main" id="{50CF5055-B135-4B64-B41F-F052375381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469838"/>
              </p:ext>
            </p:extLst>
          </p:nvPr>
        </p:nvGraphicFramePr>
        <p:xfrm>
          <a:off x="609599" y="1250066"/>
          <a:ext cx="3823506" cy="482664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911753">
                  <a:extLst>
                    <a:ext uri="{9D8B030D-6E8A-4147-A177-3AD203B41FA5}">
                      <a16:colId xmlns:a16="http://schemas.microsoft.com/office/drawing/2014/main" val="943159739"/>
                    </a:ext>
                  </a:extLst>
                </a:gridCol>
                <a:gridCol w="1911753">
                  <a:extLst>
                    <a:ext uri="{9D8B030D-6E8A-4147-A177-3AD203B41FA5}">
                      <a16:colId xmlns:a16="http://schemas.microsoft.com/office/drawing/2014/main" val="3946655007"/>
                    </a:ext>
                  </a:extLst>
                </a:gridCol>
              </a:tblGrid>
              <a:tr h="8044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u="none" strike="noStrike" kern="100" spc="6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初试成绩</a:t>
                      </a:r>
                      <a:endParaRPr lang="zh-CN" altLang="en-US" sz="2000" b="0" i="0" u="none" strike="noStrike" spc="6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226857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u="none" strike="noStrike" kern="100" spc="600" dirty="0">
                          <a:effectLst/>
                          <a:latin typeface="+mj-ea"/>
                          <a:ea typeface="+mj-ea"/>
                        </a:rPr>
                        <a:t>数学</a:t>
                      </a:r>
                      <a:endParaRPr lang="zh-CN" altLang="en-US" sz="20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u="none" strike="noStrike" kern="100" spc="600" dirty="0">
                          <a:effectLst/>
                          <a:latin typeface="+mj-ea"/>
                          <a:ea typeface="+mj-ea"/>
                        </a:rPr>
                        <a:t>90</a:t>
                      </a:r>
                      <a:endParaRPr lang="zh-CN" altLang="en-US" sz="20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486682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u="none" strike="noStrike" kern="100" dirty="0">
                          <a:effectLst/>
                          <a:latin typeface="+mj-ea"/>
                          <a:ea typeface="+mj-ea"/>
                        </a:rPr>
                        <a:t>英语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kern="100" dirty="0">
                          <a:effectLst/>
                          <a:latin typeface="+mj-ea"/>
                          <a:ea typeface="+mj-ea"/>
                        </a:rPr>
                        <a:t>92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19531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u="none" strike="noStrike" dirty="0">
                          <a:effectLst/>
                          <a:latin typeface="+mj-ea"/>
                          <a:ea typeface="+mj-ea"/>
                        </a:rPr>
                        <a:t>思想政治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i="0" u="none" strike="noStrike" dirty="0">
                          <a:effectLst/>
                          <a:latin typeface="+mj-ea"/>
                          <a:ea typeface="+mj-ea"/>
                        </a:rPr>
                        <a:t>95</a:t>
                      </a: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885677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u="none" strike="noStrike" dirty="0">
                          <a:effectLst/>
                          <a:latin typeface="+mj-ea"/>
                          <a:ea typeface="+mj-ea"/>
                        </a:rPr>
                        <a:t>专业课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i="0" u="none" strike="noStrike" dirty="0">
                          <a:effectLst/>
                          <a:latin typeface="+mj-ea"/>
                          <a:ea typeface="+mj-ea"/>
                        </a:rPr>
                        <a:t>93</a:t>
                      </a: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49901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总分</a:t>
                      </a:r>
                      <a:endParaRPr lang="en-US" altLang="zh-CN" sz="2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370</a:t>
                      </a: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03638"/>
                  </a:ext>
                </a:extLst>
              </a:tr>
            </a:tbl>
          </a:graphicData>
        </a:graphic>
      </p:graphicFrame>
      <p:pic>
        <p:nvPicPr>
          <p:cNvPr id="2" name="请勿抄袭搬运！盗版必究！微信DAJU_PPT">
            <a:extLst>
              <a:ext uri="{FF2B5EF4-FFF2-40B4-BE49-F238E27FC236}">
                <a16:creationId xmlns:a16="http://schemas.microsoft.com/office/drawing/2014/main" id="{503C53C5-EF04-4684-B172-1718933EB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33" y="1249161"/>
            <a:ext cx="3316511" cy="4828450"/>
          </a:xfrm>
          <a:prstGeom prst="rect">
            <a:avLst/>
          </a:prstGeom>
        </p:spPr>
      </p:pic>
      <p:pic>
        <p:nvPic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2D5749BF-B9D9-4138-A8DC-A4101694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873" y="1249161"/>
            <a:ext cx="3401863" cy="4828450"/>
          </a:xfrm>
          <a:prstGeom prst="rect">
            <a:avLst/>
          </a:prstGeom>
        </p:spPr>
      </p:pic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3550A3E2-EFBF-4483-8140-09933AC53380}"/>
              </a:ext>
            </a:extLst>
          </p:cNvPr>
          <p:cNvSpPr/>
          <p:nvPr/>
        </p:nvSpPr>
        <p:spPr>
          <a:xfrm>
            <a:off x="4645533" y="5243331"/>
            <a:ext cx="3316511" cy="83427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dirty="0"/>
              <a:t>CET6-650</a:t>
            </a:r>
            <a:r>
              <a:rPr lang="zh-CN" altLang="en-US" sz="2000" b="1" dirty="0"/>
              <a:t>分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341432CA-0CEB-4B19-A3F1-1DC5CA340D9D}"/>
              </a:ext>
            </a:extLst>
          </p:cNvPr>
          <p:cNvSpPr/>
          <p:nvPr/>
        </p:nvSpPr>
        <p:spPr>
          <a:xfrm>
            <a:off x="8174472" y="5243331"/>
            <a:ext cx="3401863" cy="83427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/>
              <a:t>绩点</a:t>
            </a:r>
            <a:r>
              <a:rPr lang="en-US" altLang="zh-CN" sz="2000" b="1" dirty="0"/>
              <a:t>4.1</a:t>
            </a:r>
            <a:r>
              <a:rPr lang="zh-CN" altLang="en-US" sz="2000" b="1"/>
              <a:t>、专业</a:t>
            </a:r>
            <a:r>
              <a:rPr lang="zh-CN" altLang="en-US" sz="2000" b="1" dirty="0"/>
              <a:t>排名</a:t>
            </a:r>
            <a:r>
              <a:rPr lang="en-US" altLang="zh-CN" sz="2000" b="1" dirty="0"/>
              <a:t>2/130</a:t>
            </a:r>
            <a:endParaRPr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123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其他信息</a:t>
            </a:r>
          </a:p>
        </p:txBody>
      </p:sp>
      <p:sp>
        <p:nvSpPr>
          <p:cNvPr id="23" name="请勿抄袭搬运！盗版必究！微信DAJU_PPT">
            <a:extLst>
              <a:ext uri="{FF2B5EF4-FFF2-40B4-BE49-F238E27FC236}">
                <a16:creationId xmlns:a16="http://schemas.microsoft.com/office/drawing/2014/main" id="{0ABC540F-0C83-4CD0-AF8D-1008926690B1}"/>
              </a:ext>
            </a:extLst>
          </p:cNvPr>
          <p:cNvSpPr>
            <a:spLocks noChangeAspect="1"/>
          </p:cNvSpPr>
          <p:nvPr/>
        </p:nvSpPr>
        <p:spPr bwMode="auto">
          <a:xfrm>
            <a:off x="2087933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请勿抄袭搬运！盗版必究！微信DAJU_PPT">
            <a:extLst>
              <a:ext uri="{FF2B5EF4-FFF2-40B4-BE49-F238E27FC236}">
                <a16:creationId xmlns:a16="http://schemas.microsoft.com/office/drawing/2014/main" id="{483F7549-196C-47B6-A58B-E15BA30FA3D2}"/>
              </a:ext>
            </a:extLst>
          </p:cNvPr>
          <p:cNvSpPr>
            <a:spLocks noChangeAspect="1"/>
          </p:cNvSpPr>
          <p:nvPr/>
        </p:nvSpPr>
        <p:spPr bwMode="auto">
          <a:xfrm>
            <a:off x="4308756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请勿抄袭搬运！盗版必究！微信DAJU_PPT">
            <a:extLst>
              <a:ext uri="{FF2B5EF4-FFF2-40B4-BE49-F238E27FC236}">
                <a16:creationId xmlns:a16="http://schemas.microsoft.com/office/drawing/2014/main" id="{11916F83-7374-4ECA-B962-17BF3B2BE2A2}"/>
              </a:ext>
            </a:extLst>
          </p:cNvPr>
          <p:cNvSpPr>
            <a:spLocks noChangeAspect="1"/>
          </p:cNvSpPr>
          <p:nvPr/>
        </p:nvSpPr>
        <p:spPr bwMode="auto">
          <a:xfrm>
            <a:off x="6529579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9756EA61-9ED4-41C9-AE83-99F656BB4A11}"/>
              </a:ext>
            </a:extLst>
          </p:cNvPr>
          <p:cNvSpPr>
            <a:spLocks noChangeAspect="1"/>
          </p:cNvSpPr>
          <p:nvPr/>
        </p:nvSpPr>
        <p:spPr bwMode="auto">
          <a:xfrm>
            <a:off x="8750402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请勿抄袭搬运！盗版必究！微信DAJU_PPT">
            <a:extLst>
              <a:ext uri="{FF2B5EF4-FFF2-40B4-BE49-F238E27FC236}">
                <a16:creationId xmlns:a16="http://schemas.microsoft.com/office/drawing/2014/main" id="{BF7860CA-FB36-4A74-8079-293B71FFBCBA}"/>
              </a:ext>
            </a:extLst>
          </p:cNvPr>
          <p:cNvSpPr>
            <a:spLocks noChangeAspect="1"/>
          </p:cNvSpPr>
          <p:nvPr/>
        </p:nvSpPr>
        <p:spPr bwMode="auto">
          <a:xfrm>
            <a:off x="2360701" y="3107113"/>
            <a:ext cx="808132" cy="752532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CBF07EAE-7481-4A56-A183-AE729D56673F}"/>
              </a:ext>
            </a:extLst>
          </p:cNvPr>
          <p:cNvSpPr>
            <a:spLocks noChangeAspect="1"/>
          </p:cNvSpPr>
          <p:nvPr/>
        </p:nvSpPr>
        <p:spPr bwMode="auto">
          <a:xfrm>
            <a:off x="4581524" y="3107419"/>
            <a:ext cx="808132" cy="751920"/>
          </a:xfrm>
          <a:custGeom>
            <a:avLst/>
            <a:gdLst>
              <a:gd name="connsiteX0" fmla="*/ 152463 w 579032"/>
              <a:gd name="connsiteY0" fmla="*/ 122028 h 538757"/>
              <a:gd name="connsiteX1" fmla="*/ 163208 w 579032"/>
              <a:gd name="connsiteY1" fmla="*/ 126290 h 538757"/>
              <a:gd name="connsiteX2" fmla="*/ 254646 w 579032"/>
              <a:gd name="connsiteY2" fmla="*/ 217725 h 538757"/>
              <a:gd name="connsiteX3" fmla="*/ 254646 w 579032"/>
              <a:gd name="connsiteY3" fmla="*/ 239251 h 538757"/>
              <a:gd name="connsiteX4" fmla="*/ 163208 w 579032"/>
              <a:gd name="connsiteY4" fmla="*/ 330686 h 538757"/>
              <a:gd name="connsiteX5" fmla="*/ 141634 w 579032"/>
              <a:gd name="connsiteY5" fmla="*/ 330733 h 538757"/>
              <a:gd name="connsiteX6" fmla="*/ 141634 w 579032"/>
              <a:gd name="connsiteY6" fmla="*/ 309160 h 538757"/>
              <a:gd name="connsiteX7" fmla="*/ 207070 w 579032"/>
              <a:gd name="connsiteY7" fmla="*/ 243727 h 538757"/>
              <a:gd name="connsiteX8" fmla="*/ 15240 w 579032"/>
              <a:gd name="connsiteY8" fmla="*/ 243727 h 538757"/>
              <a:gd name="connsiteX9" fmla="*/ 0 w 579032"/>
              <a:gd name="connsiteY9" fmla="*/ 228488 h 538757"/>
              <a:gd name="connsiteX10" fmla="*/ 15240 w 579032"/>
              <a:gd name="connsiteY10" fmla="*/ 213249 h 538757"/>
              <a:gd name="connsiteX11" fmla="*/ 207070 w 579032"/>
              <a:gd name="connsiteY11" fmla="*/ 213249 h 538757"/>
              <a:gd name="connsiteX12" fmla="*/ 141634 w 579032"/>
              <a:gd name="connsiteY12" fmla="*/ 147863 h 538757"/>
              <a:gd name="connsiteX13" fmla="*/ 141825 w 579032"/>
              <a:gd name="connsiteY13" fmla="*/ 126481 h 538757"/>
              <a:gd name="connsiteX14" fmla="*/ 152463 w 579032"/>
              <a:gd name="connsiteY14" fmla="*/ 122028 h 538757"/>
              <a:gd name="connsiteX15" fmla="*/ 546990 w 579032"/>
              <a:gd name="connsiteY15" fmla="*/ 38996 h 538757"/>
              <a:gd name="connsiteX16" fmla="*/ 384494 w 579032"/>
              <a:gd name="connsiteY16" fmla="*/ 108656 h 538757"/>
              <a:gd name="connsiteX17" fmla="*/ 365735 w 579032"/>
              <a:gd name="connsiteY17" fmla="*/ 137129 h 538757"/>
              <a:gd name="connsiteX18" fmla="*/ 365735 w 579032"/>
              <a:gd name="connsiteY18" fmla="*/ 502808 h 538757"/>
              <a:gd name="connsiteX19" fmla="*/ 367116 w 579032"/>
              <a:gd name="connsiteY19" fmla="*/ 508093 h 538757"/>
              <a:gd name="connsiteX20" fmla="*/ 372496 w 579032"/>
              <a:gd name="connsiteY20" fmla="*/ 507236 h 538757"/>
              <a:gd name="connsiteX21" fmla="*/ 529802 w 579032"/>
              <a:gd name="connsiteY21" fmla="*/ 439862 h 538757"/>
              <a:gd name="connsiteX22" fmla="*/ 548561 w 579032"/>
              <a:gd name="connsiteY22" fmla="*/ 411388 h 538757"/>
              <a:gd name="connsiteX23" fmla="*/ 548561 w 579032"/>
              <a:gd name="connsiteY23" fmla="*/ 45710 h 538757"/>
              <a:gd name="connsiteX24" fmla="*/ 546990 w 579032"/>
              <a:gd name="connsiteY24" fmla="*/ 38996 h 538757"/>
              <a:gd name="connsiteX25" fmla="*/ 259087 w 579032"/>
              <a:gd name="connsiteY25" fmla="*/ 0 h 538757"/>
              <a:gd name="connsiteX26" fmla="*/ 533325 w 579032"/>
              <a:gd name="connsiteY26" fmla="*/ 0 h 538757"/>
              <a:gd name="connsiteX27" fmla="*/ 579032 w 579032"/>
              <a:gd name="connsiteY27" fmla="*/ 45710 h 538757"/>
              <a:gd name="connsiteX28" fmla="*/ 579032 w 579032"/>
              <a:gd name="connsiteY28" fmla="*/ 411388 h 538757"/>
              <a:gd name="connsiteX29" fmla="*/ 541800 w 579032"/>
              <a:gd name="connsiteY29" fmla="*/ 467907 h 538757"/>
              <a:gd name="connsiteX30" fmla="*/ 384494 w 579032"/>
              <a:gd name="connsiteY30" fmla="*/ 535281 h 538757"/>
              <a:gd name="connsiteX31" fmla="*/ 368306 w 579032"/>
              <a:gd name="connsiteY31" fmla="*/ 538757 h 538757"/>
              <a:gd name="connsiteX32" fmla="*/ 350357 w 579032"/>
              <a:gd name="connsiteY32" fmla="*/ 533519 h 538757"/>
              <a:gd name="connsiteX33" fmla="*/ 335264 w 579032"/>
              <a:gd name="connsiteY33" fmla="*/ 502808 h 538757"/>
              <a:gd name="connsiteX34" fmla="*/ 335264 w 579032"/>
              <a:gd name="connsiteY34" fmla="*/ 457098 h 538757"/>
              <a:gd name="connsiteX35" fmla="*/ 259087 w 579032"/>
              <a:gd name="connsiteY35" fmla="*/ 457098 h 538757"/>
              <a:gd name="connsiteX36" fmla="*/ 213380 w 579032"/>
              <a:gd name="connsiteY36" fmla="*/ 411388 h 538757"/>
              <a:gd name="connsiteX37" fmla="*/ 213380 w 579032"/>
              <a:gd name="connsiteY37" fmla="*/ 319969 h 538757"/>
              <a:gd name="connsiteX38" fmla="*/ 228615 w 579032"/>
              <a:gd name="connsiteY38" fmla="*/ 304732 h 538757"/>
              <a:gd name="connsiteX39" fmla="*/ 243851 w 579032"/>
              <a:gd name="connsiteY39" fmla="*/ 319969 h 538757"/>
              <a:gd name="connsiteX40" fmla="*/ 243851 w 579032"/>
              <a:gd name="connsiteY40" fmla="*/ 411388 h 538757"/>
              <a:gd name="connsiteX41" fmla="*/ 259087 w 579032"/>
              <a:gd name="connsiteY41" fmla="*/ 426625 h 538757"/>
              <a:gd name="connsiteX42" fmla="*/ 335264 w 579032"/>
              <a:gd name="connsiteY42" fmla="*/ 426625 h 538757"/>
              <a:gd name="connsiteX43" fmla="*/ 335264 w 579032"/>
              <a:gd name="connsiteY43" fmla="*/ 137129 h 538757"/>
              <a:gd name="connsiteX44" fmla="*/ 372496 w 579032"/>
              <a:gd name="connsiteY44" fmla="*/ 80659 h 538757"/>
              <a:gd name="connsiteX45" fmla="*/ 489571 w 579032"/>
              <a:gd name="connsiteY45" fmla="*/ 30473 h 538757"/>
              <a:gd name="connsiteX46" fmla="*/ 259087 w 579032"/>
              <a:gd name="connsiteY46" fmla="*/ 30473 h 538757"/>
              <a:gd name="connsiteX47" fmla="*/ 243851 w 579032"/>
              <a:gd name="connsiteY47" fmla="*/ 45710 h 538757"/>
              <a:gd name="connsiteX48" fmla="*/ 243851 w 579032"/>
              <a:gd name="connsiteY48" fmla="*/ 137129 h 538757"/>
              <a:gd name="connsiteX49" fmla="*/ 228615 w 579032"/>
              <a:gd name="connsiteY49" fmla="*/ 152366 h 538757"/>
              <a:gd name="connsiteX50" fmla="*/ 213380 w 579032"/>
              <a:gd name="connsiteY50" fmla="*/ 137129 h 538757"/>
              <a:gd name="connsiteX51" fmla="*/ 213380 w 579032"/>
              <a:gd name="connsiteY51" fmla="*/ 45710 h 538757"/>
              <a:gd name="connsiteX52" fmla="*/ 259087 w 579032"/>
              <a:gd name="connsiteY52" fmla="*/ 0 h 53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79032" h="538757">
                <a:moveTo>
                  <a:pt x="152463" y="122028"/>
                </a:moveTo>
                <a:cubicBezTo>
                  <a:pt x="156326" y="121992"/>
                  <a:pt x="160208" y="123409"/>
                  <a:pt x="163208" y="126290"/>
                </a:cubicBezTo>
                <a:lnTo>
                  <a:pt x="254646" y="217725"/>
                </a:lnTo>
                <a:cubicBezTo>
                  <a:pt x="260599" y="223678"/>
                  <a:pt x="260599" y="233298"/>
                  <a:pt x="254646" y="239251"/>
                </a:cubicBezTo>
                <a:lnTo>
                  <a:pt x="163208" y="330686"/>
                </a:lnTo>
                <a:cubicBezTo>
                  <a:pt x="157255" y="336638"/>
                  <a:pt x="147635" y="336686"/>
                  <a:pt x="141634" y="330733"/>
                </a:cubicBezTo>
                <a:cubicBezTo>
                  <a:pt x="135681" y="324780"/>
                  <a:pt x="135681" y="315113"/>
                  <a:pt x="141634" y="309160"/>
                </a:cubicBezTo>
                <a:lnTo>
                  <a:pt x="207070" y="243727"/>
                </a:lnTo>
                <a:lnTo>
                  <a:pt x="15240" y="243727"/>
                </a:lnTo>
                <a:cubicBezTo>
                  <a:pt x="6810" y="243727"/>
                  <a:pt x="0" y="236917"/>
                  <a:pt x="0" y="228488"/>
                </a:cubicBezTo>
                <a:cubicBezTo>
                  <a:pt x="0" y="220106"/>
                  <a:pt x="6810" y="213249"/>
                  <a:pt x="15240" y="213249"/>
                </a:cubicBezTo>
                <a:lnTo>
                  <a:pt x="207070" y="213249"/>
                </a:lnTo>
                <a:lnTo>
                  <a:pt x="141634" y="147863"/>
                </a:lnTo>
                <a:cubicBezTo>
                  <a:pt x="135872" y="141863"/>
                  <a:pt x="135967" y="132386"/>
                  <a:pt x="141825" y="126481"/>
                </a:cubicBezTo>
                <a:cubicBezTo>
                  <a:pt x="144754" y="123552"/>
                  <a:pt x="148599" y="122064"/>
                  <a:pt x="152463" y="122028"/>
                </a:cubicBezTo>
                <a:close/>
                <a:moveTo>
                  <a:pt x="546990" y="38996"/>
                </a:moveTo>
                <a:lnTo>
                  <a:pt x="384494" y="108656"/>
                </a:lnTo>
                <a:cubicBezTo>
                  <a:pt x="374686" y="112894"/>
                  <a:pt x="365735" y="126416"/>
                  <a:pt x="365735" y="137129"/>
                </a:cubicBezTo>
                <a:lnTo>
                  <a:pt x="365735" y="502808"/>
                </a:lnTo>
                <a:cubicBezTo>
                  <a:pt x="365735" y="505998"/>
                  <a:pt x="366544" y="507760"/>
                  <a:pt x="367116" y="508093"/>
                </a:cubicBezTo>
                <a:cubicBezTo>
                  <a:pt x="367639" y="508427"/>
                  <a:pt x="369591" y="508522"/>
                  <a:pt x="372496" y="507236"/>
                </a:cubicBezTo>
                <a:lnTo>
                  <a:pt x="529802" y="439862"/>
                </a:lnTo>
                <a:cubicBezTo>
                  <a:pt x="539610" y="435624"/>
                  <a:pt x="548561" y="422102"/>
                  <a:pt x="548561" y="411388"/>
                </a:cubicBezTo>
                <a:lnTo>
                  <a:pt x="548561" y="45710"/>
                </a:lnTo>
                <a:cubicBezTo>
                  <a:pt x="548561" y="43377"/>
                  <a:pt x="548037" y="41091"/>
                  <a:pt x="546990" y="38996"/>
                </a:cubicBezTo>
                <a:close/>
                <a:moveTo>
                  <a:pt x="259087" y="0"/>
                </a:moveTo>
                <a:lnTo>
                  <a:pt x="533325" y="0"/>
                </a:lnTo>
                <a:cubicBezTo>
                  <a:pt x="558512" y="0"/>
                  <a:pt x="579032" y="20522"/>
                  <a:pt x="579032" y="45710"/>
                </a:cubicBezTo>
                <a:lnTo>
                  <a:pt x="579032" y="411388"/>
                </a:lnTo>
                <a:cubicBezTo>
                  <a:pt x="579032" y="434101"/>
                  <a:pt x="562654" y="458908"/>
                  <a:pt x="541800" y="467907"/>
                </a:cubicBezTo>
                <a:lnTo>
                  <a:pt x="384494" y="535281"/>
                </a:lnTo>
                <a:cubicBezTo>
                  <a:pt x="379066" y="537614"/>
                  <a:pt x="373543" y="538757"/>
                  <a:pt x="368306" y="538757"/>
                </a:cubicBezTo>
                <a:cubicBezTo>
                  <a:pt x="361783" y="538757"/>
                  <a:pt x="355641" y="536995"/>
                  <a:pt x="350357" y="533519"/>
                </a:cubicBezTo>
                <a:cubicBezTo>
                  <a:pt x="340739" y="527234"/>
                  <a:pt x="335264" y="515997"/>
                  <a:pt x="335264" y="502808"/>
                </a:cubicBezTo>
                <a:lnTo>
                  <a:pt x="335264" y="457098"/>
                </a:lnTo>
                <a:lnTo>
                  <a:pt x="259087" y="457098"/>
                </a:lnTo>
                <a:cubicBezTo>
                  <a:pt x="233900" y="457098"/>
                  <a:pt x="213380" y="436577"/>
                  <a:pt x="213380" y="411388"/>
                </a:cubicBezTo>
                <a:lnTo>
                  <a:pt x="213380" y="319969"/>
                </a:lnTo>
                <a:cubicBezTo>
                  <a:pt x="213380" y="311541"/>
                  <a:pt x="220188" y="304732"/>
                  <a:pt x="228615" y="304732"/>
                </a:cubicBezTo>
                <a:cubicBezTo>
                  <a:pt x="237043" y="304732"/>
                  <a:pt x="243851" y="311541"/>
                  <a:pt x="243851" y="319969"/>
                </a:cubicBezTo>
                <a:lnTo>
                  <a:pt x="243851" y="411388"/>
                </a:lnTo>
                <a:cubicBezTo>
                  <a:pt x="243851" y="419816"/>
                  <a:pt x="250659" y="426625"/>
                  <a:pt x="259087" y="426625"/>
                </a:cubicBezTo>
                <a:lnTo>
                  <a:pt x="335264" y="426625"/>
                </a:lnTo>
                <a:lnTo>
                  <a:pt x="335264" y="137129"/>
                </a:lnTo>
                <a:cubicBezTo>
                  <a:pt x="335264" y="114417"/>
                  <a:pt x="351642" y="89610"/>
                  <a:pt x="372496" y="80659"/>
                </a:cubicBezTo>
                <a:lnTo>
                  <a:pt x="489571" y="30473"/>
                </a:lnTo>
                <a:lnTo>
                  <a:pt x="259087" y="30473"/>
                </a:lnTo>
                <a:cubicBezTo>
                  <a:pt x="250659" y="30473"/>
                  <a:pt x="243851" y="37282"/>
                  <a:pt x="243851" y="45710"/>
                </a:cubicBezTo>
                <a:lnTo>
                  <a:pt x="243851" y="137129"/>
                </a:lnTo>
                <a:cubicBezTo>
                  <a:pt x="243851" y="145557"/>
                  <a:pt x="237043" y="152366"/>
                  <a:pt x="228615" y="152366"/>
                </a:cubicBezTo>
                <a:cubicBezTo>
                  <a:pt x="220188" y="152366"/>
                  <a:pt x="213380" y="145557"/>
                  <a:pt x="213380" y="137129"/>
                </a:cubicBezTo>
                <a:lnTo>
                  <a:pt x="213380" y="45710"/>
                </a:lnTo>
                <a:cubicBezTo>
                  <a:pt x="213380" y="20522"/>
                  <a:pt x="233900" y="0"/>
                  <a:pt x="2590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请勿抄袭搬运！盗版必究！微信DAJU_PPT">
            <a:extLst>
              <a:ext uri="{FF2B5EF4-FFF2-40B4-BE49-F238E27FC236}">
                <a16:creationId xmlns:a16="http://schemas.microsoft.com/office/drawing/2014/main" id="{A65E13DA-D3A7-47E6-A77A-8F4074A4EBA8}"/>
              </a:ext>
            </a:extLst>
          </p:cNvPr>
          <p:cNvSpPr>
            <a:spLocks noChangeAspect="1"/>
          </p:cNvSpPr>
          <p:nvPr/>
        </p:nvSpPr>
        <p:spPr bwMode="auto">
          <a:xfrm>
            <a:off x="6802424" y="3079313"/>
            <a:ext cx="807976" cy="808132"/>
          </a:xfrm>
          <a:custGeom>
            <a:avLst/>
            <a:gdLst>
              <a:gd name="connsiteX0" fmla="*/ 380952 w 518123"/>
              <a:gd name="connsiteY0" fmla="*/ 365797 h 518222"/>
              <a:gd name="connsiteX1" fmla="*/ 365716 w 518123"/>
              <a:gd name="connsiteY1" fmla="*/ 381038 h 518222"/>
              <a:gd name="connsiteX2" fmla="*/ 380952 w 518123"/>
              <a:gd name="connsiteY2" fmla="*/ 396278 h 518222"/>
              <a:gd name="connsiteX3" fmla="*/ 396189 w 518123"/>
              <a:gd name="connsiteY3" fmla="*/ 381038 h 518222"/>
              <a:gd name="connsiteX4" fmla="*/ 380952 w 518123"/>
              <a:gd name="connsiteY4" fmla="*/ 365797 h 518222"/>
              <a:gd name="connsiteX5" fmla="*/ 137172 w 518123"/>
              <a:gd name="connsiteY5" fmla="*/ 365797 h 518222"/>
              <a:gd name="connsiteX6" fmla="*/ 121936 w 518123"/>
              <a:gd name="connsiteY6" fmla="*/ 381038 h 518222"/>
              <a:gd name="connsiteX7" fmla="*/ 137172 w 518123"/>
              <a:gd name="connsiteY7" fmla="*/ 396278 h 518222"/>
              <a:gd name="connsiteX8" fmla="*/ 152408 w 518123"/>
              <a:gd name="connsiteY8" fmla="*/ 381038 h 518222"/>
              <a:gd name="connsiteX9" fmla="*/ 137172 w 518123"/>
              <a:gd name="connsiteY9" fmla="*/ 365797 h 518222"/>
              <a:gd name="connsiteX10" fmla="*/ 380952 w 518123"/>
              <a:gd name="connsiteY10" fmla="*/ 335315 h 518222"/>
              <a:gd name="connsiteX11" fmla="*/ 426661 w 518123"/>
              <a:gd name="connsiteY11" fmla="*/ 381038 h 518222"/>
              <a:gd name="connsiteX12" fmla="*/ 380952 w 518123"/>
              <a:gd name="connsiteY12" fmla="*/ 426760 h 518222"/>
              <a:gd name="connsiteX13" fmla="*/ 335243 w 518123"/>
              <a:gd name="connsiteY13" fmla="*/ 381038 h 518222"/>
              <a:gd name="connsiteX14" fmla="*/ 380952 w 518123"/>
              <a:gd name="connsiteY14" fmla="*/ 335315 h 518222"/>
              <a:gd name="connsiteX15" fmla="*/ 137172 w 518123"/>
              <a:gd name="connsiteY15" fmla="*/ 335315 h 518222"/>
              <a:gd name="connsiteX16" fmla="*/ 182881 w 518123"/>
              <a:gd name="connsiteY16" fmla="*/ 381038 h 518222"/>
              <a:gd name="connsiteX17" fmla="*/ 137172 w 518123"/>
              <a:gd name="connsiteY17" fmla="*/ 426760 h 518222"/>
              <a:gd name="connsiteX18" fmla="*/ 91463 w 518123"/>
              <a:gd name="connsiteY18" fmla="*/ 381038 h 518222"/>
              <a:gd name="connsiteX19" fmla="*/ 137172 w 518123"/>
              <a:gd name="connsiteY19" fmla="*/ 335315 h 518222"/>
              <a:gd name="connsiteX20" fmla="*/ 380952 w 518123"/>
              <a:gd name="connsiteY20" fmla="*/ 243871 h 518222"/>
              <a:gd name="connsiteX21" fmla="*/ 365716 w 518123"/>
              <a:gd name="connsiteY21" fmla="*/ 259112 h 518222"/>
              <a:gd name="connsiteX22" fmla="*/ 380952 w 518123"/>
              <a:gd name="connsiteY22" fmla="*/ 274352 h 518222"/>
              <a:gd name="connsiteX23" fmla="*/ 396189 w 518123"/>
              <a:gd name="connsiteY23" fmla="*/ 259112 h 518222"/>
              <a:gd name="connsiteX24" fmla="*/ 380952 w 518123"/>
              <a:gd name="connsiteY24" fmla="*/ 243871 h 518222"/>
              <a:gd name="connsiteX25" fmla="*/ 137172 w 518123"/>
              <a:gd name="connsiteY25" fmla="*/ 243871 h 518222"/>
              <a:gd name="connsiteX26" fmla="*/ 121936 w 518123"/>
              <a:gd name="connsiteY26" fmla="*/ 259112 h 518222"/>
              <a:gd name="connsiteX27" fmla="*/ 137172 w 518123"/>
              <a:gd name="connsiteY27" fmla="*/ 274352 h 518222"/>
              <a:gd name="connsiteX28" fmla="*/ 152408 w 518123"/>
              <a:gd name="connsiteY28" fmla="*/ 259112 h 518222"/>
              <a:gd name="connsiteX29" fmla="*/ 137172 w 518123"/>
              <a:gd name="connsiteY29" fmla="*/ 243871 h 518222"/>
              <a:gd name="connsiteX30" fmla="*/ 380952 w 518123"/>
              <a:gd name="connsiteY30" fmla="*/ 213389 h 518222"/>
              <a:gd name="connsiteX31" fmla="*/ 426661 w 518123"/>
              <a:gd name="connsiteY31" fmla="*/ 259112 h 518222"/>
              <a:gd name="connsiteX32" fmla="*/ 380952 w 518123"/>
              <a:gd name="connsiteY32" fmla="*/ 304834 h 518222"/>
              <a:gd name="connsiteX33" fmla="*/ 335243 w 518123"/>
              <a:gd name="connsiteY33" fmla="*/ 259112 h 518222"/>
              <a:gd name="connsiteX34" fmla="*/ 380952 w 518123"/>
              <a:gd name="connsiteY34" fmla="*/ 213389 h 518222"/>
              <a:gd name="connsiteX35" fmla="*/ 137172 w 518123"/>
              <a:gd name="connsiteY35" fmla="*/ 213389 h 518222"/>
              <a:gd name="connsiteX36" fmla="*/ 182881 w 518123"/>
              <a:gd name="connsiteY36" fmla="*/ 259112 h 518222"/>
              <a:gd name="connsiteX37" fmla="*/ 137172 w 518123"/>
              <a:gd name="connsiteY37" fmla="*/ 304834 h 518222"/>
              <a:gd name="connsiteX38" fmla="*/ 91463 w 518123"/>
              <a:gd name="connsiteY38" fmla="*/ 259112 h 518222"/>
              <a:gd name="connsiteX39" fmla="*/ 137172 w 518123"/>
              <a:gd name="connsiteY39" fmla="*/ 213389 h 518222"/>
              <a:gd name="connsiteX40" fmla="*/ 380952 w 518123"/>
              <a:gd name="connsiteY40" fmla="*/ 121945 h 518222"/>
              <a:gd name="connsiteX41" fmla="*/ 365716 w 518123"/>
              <a:gd name="connsiteY41" fmla="*/ 137185 h 518222"/>
              <a:gd name="connsiteX42" fmla="*/ 380952 w 518123"/>
              <a:gd name="connsiteY42" fmla="*/ 152426 h 518222"/>
              <a:gd name="connsiteX43" fmla="*/ 396189 w 518123"/>
              <a:gd name="connsiteY43" fmla="*/ 137185 h 518222"/>
              <a:gd name="connsiteX44" fmla="*/ 380952 w 518123"/>
              <a:gd name="connsiteY44" fmla="*/ 121945 h 518222"/>
              <a:gd name="connsiteX45" fmla="*/ 137172 w 518123"/>
              <a:gd name="connsiteY45" fmla="*/ 121945 h 518222"/>
              <a:gd name="connsiteX46" fmla="*/ 121936 w 518123"/>
              <a:gd name="connsiteY46" fmla="*/ 137185 h 518222"/>
              <a:gd name="connsiteX47" fmla="*/ 137172 w 518123"/>
              <a:gd name="connsiteY47" fmla="*/ 152426 h 518222"/>
              <a:gd name="connsiteX48" fmla="*/ 152408 w 518123"/>
              <a:gd name="connsiteY48" fmla="*/ 137185 h 518222"/>
              <a:gd name="connsiteX49" fmla="*/ 137172 w 518123"/>
              <a:gd name="connsiteY49" fmla="*/ 121945 h 518222"/>
              <a:gd name="connsiteX50" fmla="*/ 380952 w 518123"/>
              <a:gd name="connsiteY50" fmla="*/ 91463 h 518222"/>
              <a:gd name="connsiteX51" fmla="*/ 426661 w 518123"/>
              <a:gd name="connsiteY51" fmla="*/ 137185 h 518222"/>
              <a:gd name="connsiteX52" fmla="*/ 380952 w 518123"/>
              <a:gd name="connsiteY52" fmla="*/ 182908 h 518222"/>
              <a:gd name="connsiteX53" fmla="*/ 335243 w 518123"/>
              <a:gd name="connsiteY53" fmla="*/ 137185 h 518222"/>
              <a:gd name="connsiteX54" fmla="*/ 380952 w 518123"/>
              <a:gd name="connsiteY54" fmla="*/ 91463 h 518222"/>
              <a:gd name="connsiteX55" fmla="*/ 137172 w 518123"/>
              <a:gd name="connsiteY55" fmla="*/ 91463 h 518222"/>
              <a:gd name="connsiteX56" fmla="*/ 182881 w 518123"/>
              <a:gd name="connsiteY56" fmla="*/ 137185 h 518222"/>
              <a:gd name="connsiteX57" fmla="*/ 137172 w 518123"/>
              <a:gd name="connsiteY57" fmla="*/ 182908 h 518222"/>
              <a:gd name="connsiteX58" fmla="*/ 91463 w 518123"/>
              <a:gd name="connsiteY58" fmla="*/ 137185 h 518222"/>
              <a:gd name="connsiteX59" fmla="*/ 137172 w 518123"/>
              <a:gd name="connsiteY59" fmla="*/ 91463 h 518222"/>
              <a:gd name="connsiteX60" fmla="*/ 76195 w 518123"/>
              <a:gd name="connsiteY60" fmla="*/ 30484 h 518222"/>
              <a:gd name="connsiteX61" fmla="*/ 30478 w 518123"/>
              <a:gd name="connsiteY61" fmla="*/ 76209 h 518222"/>
              <a:gd name="connsiteX62" fmla="*/ 30478 w 518123"/>
              <a:gd name="connsiteY62" fmla="*/ 442013 h 518222"/>
              <a:gd name="connsiteX63" fmla="*/ 76195 w 518123"/>
              <a:gd name="connsiteY63" fmla="*/ 487738 h 518222"/>
              <a:gd name="connsiteX64" fmla="*/ 441929 w 518123"/>
              <a:gd name="connsiteY64" fmla="*/ 487738 h 518222"/>
              <a:gd name="connsiteX65" fmla="*/ 487645 w 518123"/>
              <a:gd name="connsiteY65" fmla="*/ 442013 h 518222"/>
              <a:gd name="connsiteX66" fmla="*/ 487645 w 518123"/>
              <a:gd name="connsiteY66" fmla="*/ 76209 h 518222"/>
              <a:gd name="connsiteX67" fmla="*/ 441929 w 518123"/>
              <a:gd name="connsiteY67" fmla="*/ 30484 h 518222"/>
              <a:gd name="connsiteX68" fmla="*/ 76195 w 518123"/>
              <a:gd name="connsiteY68" fmla="*/ 0 h 518222"/>
              <a:gd name="connsiteX69" fmla="*/ 441929 w 518123"/>
              <a:gd name="connsiteY69" fmla="*/ 0 h 518222"/>
              <a:gd name="connsiteX70" fmla="*/ 518123 w 518123"/>
              <a:gd name="connsiteY70" fmla="*/ 76209 h 518222"/>
              <a:gd name="connsiteX71" fmla="*/ 518123 w 518123"/>
              <a:gd name="connsiteY71" fmla="*/ 442013 h 518222"/>
              <a:gd name="connsiteX72" fmla="*/ 441929 w 518123"/>
              <a:gd name="connsiteY72" fmla="*/ 518222 h 518222"/>
              <a:gd name="connsiteX73" fmla="*/ 76195 w 518123"/>
              <a:gd name="connsiteY73" fmla="*/ 518222 h 518222"/>
              <a:gd name="connsiteX74" fmla="*/ 0 w 518123"/>
              <a:gd name="connsiteY74" fmla="*/ 442013 h 518222"/>
              <a:gd name="connsiteX75" fmla="*/ 0 w 518123"/>
              <a:gd name="connsiteY75" fmla="*/ 76209 h 518222"/>
              <a:gd name="connsiteX76" fmla="*/ 76195 w 518123"/>
              <a:gd name="connsiteY76" fmla="*/ 0 h 51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18123" h="518222">
                <a:moveTo>
                  <a:pt x="380952" y="365797"/>
                </a:moveTo>
                <a:cubicBezTo>
                  <a:pt x="372525" y="365797"/>
                  <a:pt x="365716" y="372608"/>
                  <a:pt x="365716" y="381038"/>
                </a:cubicBezTo>
                <a:cubicBezTo>
                  <a:pt x="365716" y="389468"/>
                  <a:pt x="372525" y="396278"/>
                  <a:pt x="380952" y="396278"/>
                </a:cubicBezTo>
                <a:cubicBezTo>
                  <a:pt x="389380" y="396278"/>
                  <a:pt x="396189" y="389468"/>
                  <a:pt x="396189" y="381038"/>
                </a:cubicBezTo>
                <a:cubicBezTo>
                  <a:pt x="396189" y="372608"/>
                  <a:pt x="389380" y="365797"/>
                  <a:pt x="380952" y="365797"/>
                </a:cubicBezTo>
                <a:close/>
                <a:moveTo>
                  <a:pt x="137172" y="365797"/>
                </a:moveTo>
                <a:cubicBezTo>
                  <a:pt x="128744" y="365797"/>
                  <a:pt x="121936" y="372608"/>
                  <a:pt x="121936" y="381038"/>
                </a:cubicBezTo>
                <a:cubicBezTo>
                  <a:pt x="121936" y="389468"/>
                  <a:pt x="128744" y="396278"/>
                  <a:pt x="137172" y="396278"/>
                </a:cubicBezTo>
                <a:cubicBezTo>
                  <a:pt x="145600" y="396278"/>
                  <a:pt x="152408" y="389468"/>
                  <a:pt x="152408" y="381038"/>
                </a:cubicBezTo>
                <a:cubicBezTo>
                  <a:pt x="152408" y="372608"/>
                  <a:pt x="145600" y="365797"/>
                  <a:pt x="137172" y="365797"/>
                </a:cubicBezTo>
                <a:close/>
                <a:moveTo>
                  <a:pt x="380952" y="335315"/>
                </a:moveTo>
                <a:cubicBezTo>
                  <a:pt x="406140" y="335315"/>
                  <a:pt x="426661" y="355843"/>
                  <a:pt x="426661" y="381038"/>
                </a:cubicBezTo>
                <a:cubicBezTo>
                  <a:pt x="426661" y="406233"/>
                  <a:pt x="406140" y="426760"/>
                  <a:pt x="380952" y="426760"/>
                </a:cubicBezTo>
                <a:cubicBezTo>
                  <a:pt x="355765" y="426760"/>
                  <a:pt x="335243" y="406233"/>
                  <a:pt x="335243" y="381038"/>
                </a:cubicBezTo>
                <a:cubicBezTo>
                  <a:pt x="335243" y="355843"/>
                  <a:pt x="355765" y="335315"/>
                  <a:pt x="380952" y="335315"/>
                </a:cubicBezTo>
                <a:close/>
                <a:moveTo>
                  <a:pt x="137172" y="335315"/>
                </a:moveTo>
                <a:cubicBezTo>
                  <a:pt x="162359" y="335315"/>
                  <a:pt x="182881" y="355843"/>
                  <a:pt x="182881" y="381038"/>
                </a:cubicBezTo>
                <a:cubicBezTo>
                  <a:pt x="182881" y="406233"/>
                  <a:pt x="162359" y="426760"/>
                  <a:pt x="137172" y="426760"/>
                </a:cubicBezTo>
                <a:cubicBezTo>
                  <a:pt x="111984" y="426760"/>
                  <a:pt x="91463" y="406233"/>
                  <a:pt x="91463" y="381038"/>
                </a:cubicBezTo>
                <a:cubicBezTo>
                  <a:pt x="91463" y="355843"/>
                  <a:pt x="111984" y="335315"/>
                  <a:pt x="137172" y="335315"/>
                </a:cubicBezTo>
                <a:close/>
                <a:moveTo>
                  <a:pt x="380952" y="243871"/>
                </a:moveTo>
                <a:cubicBezTo>
                  <a:pt x="372525" y="243871"/>
                  <a:pt x="365716" y="250681"/>
                  <a:pt x="365716" y="259112"/>
                </a:cubicBezTo>
                <a:cubicBezTo>
                  <a:pt x="365716" y="267542"/>
                  <a:pt x="372525" y="274352"/>
                  <a:pt x="380952" y="274352"/>
                </a:cubicBezTo>
                <a:cubicBezTo>
                  <a:pt x="389380" y="274352"/>
                  <a:pt x="396189" y="267542"/>
                  <a:pt x="396189" y="259112"/>
                </a:cubicBezTo>
                <a:cubicBezTo>
                  <a:pt x="396189" y="250681"/>
                  <a:pt x="389380" y="243871"/>
                  <a:pt x="380952" y="243871"/>
                </a:cubicBezTo>
                <a:close/>
                <a:moveTo>
                  <a:pt x="137172" y="243871"/>
                </a:moveTo>
                <a:cubicBezTo>
                  <a:pt x="128744" y="243871"/>
                  <a:pt x="121936" y="250681"/>
                  <a:pt x="121936" y="259112"/>
                </a:cubicBezTo>
                <a:cubicBezTo>
                  <a:pt x="121936" y="267542"/>
                  <a:pt x="128744" y="274352"/>
                  <a:pt x="137172" y="274352"/>
                </a:cubicBezTo>
                <a:cubicBezTo>
                  <a:pt x="145600" y="274352"/>
                  <a:pt x="152408" y="267542"/>
                  <a:pt x="152408" y="259112"/>
                </a:cubicBezTo>
                <a:cubicBezTo>
                  <a:pt x="152408" y="250681"/>
                  <a:pt x="145600" y="243871"/>
                  <a:pt x="137172" y="243871"/>
                </a:cubicBezTo>
                <a:close/>
                <a:moveTo>
                  <a:pt x="380952" y="213389"/>
                </a:moveTo>
                <a:cubicBezTo>
                  <a:pt x="406140" y="213389"/>
                  <a:pt x="426661" y="233917"/>
                  <a:pt x="426661" y="259112"/>
                </a:cubicBezTo>
                <a:cubicBezTo>
                  <a:pt x="426661" y="284306"/>
                  <a:pt x="406140" y="304834"/>
                  <a:pt x="380952" y="304834"/>
                </a:cubicBezTo>
                <a:cubicBezTo>
                  <a:pt x="355765" y="304834"/>
                  <a:pt x="335243" y="284306"/>
                  <a:pt x="335243" y="259112"/>
                </a:cubicBezTo>
                <a:cubicBezTo>
                  <a:pt x="335243" y="233917"/>
                  <a:pt x="355765" y="213389"/>
                  <a:pt x="380952" y="213389"/>
                </a:cubicBezTo>
                <a:close/>
                <a:moveTo>
                  <a:pt x="137172" y="213389"/>
                </a:moveTo>
                <a:cubicBezTo>
                  <a:pt x="162359" y="213389"/>
                  <a:pt x="182881" y="233917"/>
                  <a:pt x="182881" y="259112"/>
                </a:cubicBezTo>
                <a:cubicBezTo>
                  <a:pt x="182881" y="284306"/>
                  <a:pt x="162359" y="304834"/>
                  <a:pt x="137172" y="304834"/>
                </a:cubicBezTo>
                <a:cubicBezTo>
                  <a:pt x="111984" y="304834"/>
                  <a:pt x="91463" y="284306"/>
                  <a:pt x="91463" y="259112"/>
                </a:cubicBezTo>
                <a:cubicBezTo>
                  <a:pt x="91463" y="233917"/>
                  <a:pt x="111984" y="213389"/>
                  <a:pt x="137172" y="213389"/>
                </a:cubicBezTo>
                <a:close/>
                <a:moveTo>
                  <a:pt x="380952" y="121945"/>
                </a:moveTo>
                <a:cubicBezTo>
                  <a:pt x="372525" y="121945"/>
                  <a:pt x="365716" y="128755"/>
                  <a:pt x="365716" y="137185"/>
                </a:cubicBezTo>
                <a:cubicBezTo>
                  <a:pt x="365716" y="145615"/>
                  <a:pt x="372525" y="152426"/>
                  <a:pt x="380952" y="152426"/>
                </a:cubicBezTo>
                <a:cubicBezTo>
                  <a:pt x="389380" y="152426"/>
                  <a:pt x="396189" y="145615"/>
                  <a:pt x="396189" y="137185"/>
                </a:cubicBezTo>
                <a:cubicBezTo>
                  <a:pt x="396189" y="128755"/>
                  <a:pt x="389380" y="121945"/>
                  <a:pt x="380952" y="121945"/>
                </a:cubicBezTo>
                <a:close/>
                <a:moveTo>
                  <a:pt x="137172" y="121945"/>
                </a:moveTo>
                <a:cubicBezTo>
                  <a:pt x="128744" y="121945"/>
                  <a:pt x="121936" y="128755"/>
                  <a:pt x="121936" y="137185"/>
                </a:cubicBezTo>
                <a:cubicBezTo>
                  <a:pt x="121936" y="145615"/>
                  <a:pt x="128744" y="152426"/>
                  <a:pt x="137172" y="152426"/>
                </a:cubicBezTo>
                <a:cubicBezTo>
                  <a:pt x="145600" y="152426"/>
                  <a:pt x="152408" y="145615"/>
                  <a:pt x="152408" y="137185"/>
                </a:cubicBezTo>
                <a:cubicBezTo>
                  <a:pt x="152408" y="128755"/>
                  <a:pt x="145600" y="121945"/>
                  <a:pt x="137172" y="121945"/>
                </a:cubicBezTo>
                <a:close/>
                <a:moveTo>
                  <a:pt x="380952" y="91463"/>
                </a:moveTo>
                <a:cubicBezTo>
                  <a:pt x="406140" y="91463"/>
                  <a:pt x="426661" y="111990"/>
                  <a:pt x="426661" y="137185"/>
                </a:cubicBezTo>
                <a:cubicBezTo>
                  <a:pt x="426661" y="162380"/>
                  <a:pt x="406140" y="182908"/>
                  <a:pt x="380952" y="182908"/>
                </a:cubicBezTo>
                <a:cubicBezTo>
                  <a:pt x="355765" y="182908"/>
                  <a:pt x="335243" y="162380"/>
                  <a:pt x="335243" y="137185"/>
                </a:cubicBezTo>
                <a:cubicBezTo>
                  <a:pt x="335243" y="111990"/>
                  <a:pt x="355765" y="91463"/>
                  <a:pt x="380952" y="91463"/>
                </a:cubicBezTo>
                <a:close/>
                <a:moveTo>
                  <a:pt x="137172" y="91463"/>
                </a:moveTo>
                <a:cubicBezTo>
                  <a:pt x="162359" y="91463"/>
                  <a:pt x="182881" y="111990"/>
                  <a:pt x="182881" y="137185"/>
                </a:cubicBezTo>
                <a:cubicBezTo>
                  <a:pt x="182881" y="162380"/>
                  <a:pt x="162359" y="182908"/>
                  <a:pt x="137172" y="182908"/>
                </a:cubicBezTo>
                <a:cubicBezTo>
                  <a:pt x="111984" y="182908"/>
                  <a:pt x="91463" y="162380"/>
                  <a:pt x="91463" y="137185"/>
                </a:cubicBezTo>
                <a:cubicBezTo>
                  <a:pt x="91463" y="111990"/>
                  <a:pt x="111984" y="91463"/>
                  <a:pt x="137172" y="91463"/>
                </a:cubicBezTo>
                <a:close/>
                <a:moveTo>
                  <a:pt x="76195" y="30484"/>
                </a:moveTo>
                <a:cubicBezTo>
                  <a:pt x="51003" y="30484"/>
                  <a:pt x="30478" y="51012"/>
                  <a:pt x="30478" y="76209"/>
                </a:cubicBezTo>
                <a:lnTo>
                  <a:pt x="30478" y="442013"/>
                </a:lnTo>
                <a:cubicBezTo>
                  <a:pt x="30478" y="467210"/>
                  <a:pt x="51003" y="487738"/>
                  <a:pt x="76195" y="487738"/>
                </a:cubicBezTo>
                <a:lnTo>
                  <a:pt x="441929" y="487738"/>
                </a:lnTo>
                <a:cubicBezTo>
                  <a:pt x="467120" y="487738"/>
                  <a:pt x="487645" y="467210"/>
                  <a:pt x="487645" y="442013"/>
                </a:cubicBezTo>
                <a:lnTo>
                  <a:pt x="487645" y="76209"/>
                </a:lnTo>
                <a:cubicBezTo>
                  <a:pt x="487645" y="51012"/>
                  <a:pt x="467120" y="30484"/>
                  <a:pt x="441929" y="30484"/>
                </a:cubicBezTo>
                <a:close/>
                <a:moveTo>
                  <a:pt x="76195" y="0"/>
                </a:moveTo>
                <a:lnTo>
                  <a:pt x="441929" y="0"/>
                </a:lnTo>
                <a:cubicBezTo>
                  <a:pt x="483931" y="0"/>
                  <a:pt x="518123" y="34199"/>
                  <a:pt x="518123" y="76209"/>
                </a:cubicBezTo>
                <a:lnTo>
                  <a:pt x="518123" y="442013"/>
                </a:lnTo>
                <a:cubicBezTo>
                  <a:pt x="518123" y="484023"/>
                  <a:pt x="483931" y="518222"/>
                  <a:pt x="441929" y="518222"/>
                </a:cubicBezTo>
                <a:lnTo>
                  <a:pt x="76195" y="518222"/>
                </a:lnTo>
                <a:cubicBezTo>
                  <a:pt x="34145" y="518174"/>
                  <a:pt x="48" y="484071"/>
                  <a:pt x="0" y="442013"/>
                </a:cubicBezTo>
                <a:lnTo>
                  <a:pt x="0" y="76209"/>
                </a:lnTo>
                <a:cubicBezTo>
                  <a:pt x="0" y="34199"/>
                  <a:pt x="34192" y="0"/>
                  <a:pt x="7619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9CBCF233-C552-4CB5-B12C-8B994558A0F4}"/>
              </a:ext>
            </a:extLst>
          </p:cNvPr>
          <p:cNvSpPr>
            <a:spLocks noChangeAspect="1"/>
          </p:cNvSpPr>
          <p:nvPr/>
        </p:nvSpPr>
        <p:spPr bwMode="auto">
          <a:xfrm>
            <a:off x="9023170" y="3180380"/>
            <a:ext cx="808132" cy="605999"/>
          </a:xfrm>
          <a:custGeom>
            <a:avLst/>
            <a:gdLst>
              <a:gd name="connsiteX0" fmla="*/ 502847 w 609586"/>
              <a:gd name="connsiteY0" fmla="*/ 365700 h 457115"/>
              <a:gd name="connsiteX1" fmla="*/ 518077 w 609586"/>
              <a:gd name="connsiteY1" fmla="*/ 380929 h 457115"/>
              <a:gd name="connsiteX2" fmla="*/ 502847 w 609586"/>
              <a:gd name="connsiteY2" fmla="*/ 396159 h 457115"/>
              <a:gd name="connsiteX3" fmla="*/ 487618 w 609586"/>
              <a:gd name="connsiteY3" fmla="*/ 380929 h 457115"/>
              <a:gd name="connsiteX4" fmla="*/ 502847 w 609586"/>
              <a:gd name="connsiteY4" fmla="*/ 365700 h 457115"/>
              <a:gd name="connsiteX5" fmla="*/ 15238 w 609586"/>
              <a:gd name="connsiteY5" fmla="*/ 365692 h 457115"/>
              <a:gd name="connsiteX6" fmla="*/ 350480 w 609586"/>
              <a:gd name="connsiteY6" fmla="*/ 365692 h 457115"/>
              <a:gd name="connsiteX7" fmla="*/ 365719 w 609586"/>
              <a:gd name="connsiteY7" fmla="*/ 380929 h 457115"/>
              <a:gd name="connsiteX8" fmla="*/ 350480 w 609586"/>
              <a:gd name="connsiteY8" fmla="*/ 396167 h 457115"/>
              <a:gd name="connsiteX9" fmla="*/ 30476 w 609586"/>
              <a:gd name="connsiteY9" fmla="*/ 396167 h 457115"/>
              <a:gd name="connsiteX10" fmla="*/ 30476 w 609586"/>
              <a:gd name="connsiteY10" fmla="*/ 411404 h 457115"/>
              <a:gd name="connsiteX11" fmla="*/ 45715 w 609586"/>
              <a:gd name="connsiteY11" fmla="*/ 426641 h 457115"/>
              <a:gd name="connsiteX12" fmla="*/ 350480 w 609586"/>
              <a:gd name="connsiteY12" fmla="*/ 426641 h 457115"/>
              <a:gd name="connsiteX13" fmla="*/ 365719 w 609586"/>
              <a:gd name="connsiteY13" fmla="*/ 441878 h 457115"/>
              <a:gd name="connsiteX14" fmla="*/ 350480 w 609586"/>
              <a:gd name="connsiteY14" fmla="*/ 457115 h 457115"/>
              <a:gd name="connsiteX15" fmla="*/ 45715 w 609586"/>
              <a:gd name="connsiteY15" fmla="*/ 457115 h 457115"/>
              <a:gd name="connsiteX16" fmla="*/ 0 w 609586"/>
              <a:gd name="connsiteY16" fmla="*/ 411404 h 457115"/>
              <a:gd name="connsiteX17" fmla="*/ 0 w 609586"/>
              <a:gd name="connsiteY17" fmla="*/ 380929 h 457115"/>
              <a:gd name="connsiteX18" fmla="*/ 15238 w 609586"/>
              <a:gd name="connsiteY18" fmla="*/ 365692 h 457115"/>
              <a:gd name="connsiteX19" fmla="*/ 441930 w 609586"/>
              <a:gd name="connsiteY19" fmla="*/ 152389 h 457115"/>
              <a:gd name="connsiteX20" fmla="*/ 426689 w 609586"/>
              <a:gd name="connsiteY20" fmla="*/ 167626 h 457115"/>
              <a:gd name="connsiteX21" fmla="*/ 426689 w 609586"/>
              <a:gd name="connsiteY21" fmla="*/ 411406 h 457115"/>
              <a:gd name="connsiteX22" fmla="*/ 441930 w 609586"/>
              <a:gd name="connsiteY22" fmla="*/ 426643 h 457115"/>
              <a:gd name="connsiteX23" fmla="*/ 563862 w 609586"/>
              <a:gd name="connsiteY23" fmla="*/ 426643 h 457115"/>
              <a:gd name="connsiteX24" fmla="*/ 579103 w 609586"/>
              <a:gd name="connsiteY24" fmla="*/ 411406 h 457115"/>
              <a:gd name="connsiteX25" fmla="*/ 579103 w 609586"/>
              <a:gd name="connsiteY25" fmla="*/ 167626 h 457115"/>
              <a:gd name="connsiteX26" fmla="*/ 563862 w 609586"/>
              <a:gd name="connsiteY26" fmla="*/ 152389 h 457115"/>
              <a:gd name="connsiteX27" fmla="*/ 441930 w 609586"/>
              <a:gd name="connsiteY27" fmla="*/ 121917 h 457115"/>
              <a:gd name="connsiteX28" fmla="*/ 563862 w 609586"/>
              <a:gd name="connsiteY28" fmla="*/ 121917 h 457115"/>
              <a:gd name="connsiteX29" fmla="*/ 609586 w 609586"/>
              <a:gd name="connsiteY29" fmla="*/ 167626 h 457115"/>
              <a:gd name="connsiteX30" fmla="*/ 609586 w 609586"/>
              <a:gd name="connsiteY30" fmla="*/ 411406 h 457115"/>
              <a:gd name="connsiteX31" fmla="*/ 563862 w 609586"/>
              <a:gd name="connsiteY31" fmla="*/ 457115 h 457115"/>
              <a:gd name="connsiteX32" fmla="*/ 441930 w 609586"/>
              <a:gd name="connsiteY32" fmla="*/ 457115 h 457115"/>
              <a:gd name="connsiteX33" fmla="*/ 396206 w 609586"/>
              <a:gd name="connsiteY33" fmla="*/ 411406 h 457115"/>
              <a:gd name="connsiteX34" fmla="*/ 396206 w 609586"/>
              <a:gd name="connsiteY34" fmla="*/ 167626 h 457115"/>
              <a:gd name="connsiteX35" fmla="*/ 441930 w 609586"/>
              <a:gd name="connsiteY35" fmla="*/ 121917 h 457115"/>
              <a:gd name="connsiteX36" fmla="*/ 106668 w 609586"/>
              <a:gd name="connsiteY36" fmla="*/ 0 h 457115"/>
              <a:gd name="connsiteX37" fmla="*/ 502863 w 609586"/>
              <a:gd name="connsiteY37" fmla="*/ 0 h 457115"/>
              <a:gd name="connsiteX38" fmla="*/ 548578 w 609586"/>
              <a:gd name="connsiteY38" fmla="*/ 45711 h 457115"/>
              <a:gd name="connsiteX39" fmla="*/ 548578 w 609586"/>
              <a:gd name="connsiteY39" fmla="*/ 76186 h 457115"/>
              <a:gd name="connsiteX40" fmla="*/ 533340 w 609586"/>
              <a:gd name="connsiteY40" fmla="*/ 91423 h 457115"/>
              <a:gd name="connsiteX41" fmla="*/ 518102 w 609586"/>
              <a:gd name="connsiteY41" fmla="*/ 76186 h 457115"/>
              <a:gd name="connsiteX42" fmla="*/ 518102 w 609586"/>
              <a:gd name="connsiteY42" fmla="*/ 45711 h 457115"/>
              <a:gd name="connsiteX43" fmla="*/ 502863 w 609586"/>
              <a:gd name="connsiteY43" fmla="*/ 30474 h 457115"/>
              <a:gd name="connsiteX44" fmla="*/ 106668 w 609586"/>
              <a:gd name="connsiteY44" fmla="*/ 30474 h 457115"/>
              <a:gd name="connsiteX45" fmla="*/ 91430 w 609586"/>
              <a:gd name="connsiteY45" fmla="*/ 45711 h 457115"/>
              <a:gd name="connsiteX46" fmla="*/ 91430 w 609586"/>
              <a:gd name="connsiteY46" fmla="*/ 289506 h 457115"/>
              <a:gd name="connsiteX47" fmla="*/ 106668 w 609586"/>
              <a:gd name="connsiteY47" fmla="*/ 304743 h 457115"/>
              <a:gd name="connsiteX48" fmla="*/ 350480 w 609586"/>
              <a:gd name="connsiteY48" fmla="*/ 304743 h 457115"/>
              <a:gd name="connsiteX49" fmla="*/ 365719 w 609586"/>
              <a:gd name="connsiteY49" fmla="*/ 319980 h 457115"/>
              <a:gd name="connsiteX50" fmla="*/ 350480 w 609586"/>
              <a:gd name="connsiteY50" fmla="*/ 335217 h 457115"/>
              <a:gd name="connsiteX51" fmla="*/ 106668 w 609586"/>
              <a:gd name="connsiteY51" fmla="*/ 335217 h 457115"/>
              <a:gd name="connsiteX52" fmla="*/ 60953 w 609586"/>
              <a:gd name="connsiteY52" fmla="*/ 289506 h 457115"/>
              <a:gd name="connsiteX53" fmla="*/ 60953 w 609586"/>
              <a:gd name="connsiteY53" fmla="*/ 45711 h 457115"/>
              <a:gd name="connsiteX54" fmla="*/ 106668 w 609586"/>
              <a:gd name="connsiteY54" fmla="*/ 0 h 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9586" h="457115">
                <a:moveTo>
                  <a:pt x="502847" y="365700"/>
                </a:moveTo>
                <a:cubicBezTo>
                  <a:pt x="511271" y="365652"/>
                  <a:pt x="518124" y="372505"/>
                  <a:pt x="518077" y="380929"/>
                </a:cubicBezTo>
                <a:cubicBezTo>
                  <a:pt x="518124" y="389353"/>
                  <a:pt x="511271" y="396206"/>
                  <a:pt x="502847" y="396159"/>
                </a:cubicBezTo>
                <a:cubicBezTo>
                  <a:pt x="494423" y="396206"/>
                  <a:pt x="487570" y="389353"/>
                  <a:pt x="487618" y="380929"/>
                </a:cubicBezTo>
                <a:cubicBezTo>
                  <a:pt x="487570" y="372505"/>
                  <a:pt x="494423" y="365652"/>
                  <a:pt x="502847" y="365700"/>
                </a:cubicBezTo>
                <a:close/>
                <a:moveTo>
                  <a:pt x="15238" y="365692"/>
                </a:moveTo>
                <a:lnTo>
                  <a:pt x="350480" y="365692"/>
                </a:lnTo>
                <a:cubicBezTo>
                  <a:pt x="358909" y="365692"/>
                  <a:pt x="365719" y="372501"/>
                  <a:pt x="365719" y="380929"/>
                </a:cubicBezTo>
                <a:cubicBezTo>
                  <a:pt x="365719" y="389357"/>
                  <a:pt x="358909" y="396167"/>
                  <a:pt x="350480" y="396167"/>
                </a:cubicBezTo>
                <a:lnTo>
                  <a:pt x="30476" y="396167"/>
                </a:lnTo>
                <a:lnTo>
                  <a:pt x="30476" y="411404"/>
                </a:lnTo>
                <a:cubicBezTo>
                  <a:pt x="30476" y="419832"/>
                  <a:pt x="37286" y="426641"/>
                  <a:pt x="45715" y="426641"/>
                </a:cubicBezTo>
                <a:lnTo>
                  <a:pt x="350480" y="426641"/>
                </a:lnTo>
                <a:cubicBezTo>
                  <a:pt x="358909" y="426641"/>
                  <a:pt x="365719" y="433450"/>
                  <a:pt x="365719" y="441878"/>
                </a:cubicBezTo>
                <a:cubicBezTo>
                  <a:pt x="365719" y="450306"/>
                  <a:pt x="358909" y="457115"/>
                  <a:pt x="350480" y="457115"/>
                </a:cubicBezTo>
                <a:lnTo>
                  <a:pt x="45715" y="457115"/>
                </a:lnTo>
                <a:cubicBezTo>
                  <a:pt x="20524" y="457115"/>
                  <a:pt x="0" y="436593"/>
                  <a:pt x="0" y="411404"/>
                </a:cubicBezTo>
                <a:lnTo>
                  <a:pt x="0" y="380929"/>
                </a:lnTo>
                <a:cubicBezTo>
                  <a:pt x="0" y="372501"/>
                  <a:pt x="6809" y="365692"/>
                  <a:pt x="15238" y="365692"/>
                </a:cubicBezTo>
                <a:close/>
                <a:moveTo>
                  <a:pt x="441930" y="152389"/>
                </a:moveTo>
                <a:cubicBezTo>
                  <a:pt x="433500" y="152389"/>
                  <a:pt x="426689" y="159198"/>
                  <a:pt x="426689" y="167626"/>
                </a:cubicBezTo>
                <a:lnTo>
                  <a:pt x="426689" y="411406"/>
                </a:lnTo>
                <a:cubicBezTo>
                  <a:pt x="426689" y="419834"/>
                  <a:pt x="433500" y="426643"/>
                  <a:pt x="441930" y="426643"/>
                </a:cubicBezTo>
                <a:lnTo>
                  <a:pt x="563862" y="426643"/>
                </a:lnTo>
                <a:cubicBezTo>
                  <a:pt x="572292" y="426643"/>
                  <a:pt x="579103" y="419834"/>
                  <a:pt x="579103" y="411406"/>
                </a:cubicBezTo>
                <a:lnTo>
                  <a:pt x="579103" y="167626"/>
                </a:lnTo>
                <a:cubicBezTo>
                  <a:pt x="579103" y="159198"/>
                  <a:pt x="572292" y="152389"/>
                  <a:pt x="563862" y="152389"/>
                </a:cubicBezTo>
                <a:close/>
                <a:moveTo>
                  <a:pt x="441930" y="121917"/>
                </a:moveTo>
                <a:lnTo>
                  <a:pt x="563862" y="121917"/>
                </a:lnTo>
                <a:cubicBezTo>
                  <a:pt x="589058" y="121917"/>
                  <a:pt x="609586" y="142438"/>
                  <a:pt x="609586" y="167626"/>
                </a:cubicBezTo>
                <a:lnTo>
                  <a:pt x="609586" y="411406"/>
                </a:lnTo>
                <a:cubicBezTo>
                  <a:pt x="609586" y="436594"/>
                  <a:pt x="589058" y="457115"/>
                  <a:pt x="563862" y="457115"/>
                </a:cubicBezTo>
                <a:lnTo>
                  <a:pt x="441930" y="457115"/>
                </a:lnTo>
                <a:cubicBezTo>
                  <a:pt x="416734" y="457115"/>
                  <a:pt x="396206" y="436594"/>
                  <a:pt x="396206" y="411406"/>
                </a:cubicBezTo>
                <a:lnTo>
                  <a:pt x="396206" y="167626"/>
                </a:lnTo>
                <a:cubicBezTo>
                  <a:pt x="396206" y="142438"/>
                  <a:pt x="416734" y="121917"/>
                  <a:pt x="441930" y="121917"/>
                </a:cubicBezTo>
                <a:close/>
                <a:moveTo>
                  <a:pt x="106668" y="0"/>
                </a:moveTo>
                <a:lnTo>
                  <a:pt x="502863" y="0"/>
                </a:lnTo>
                <a:cubicBezTo>
                  <a:pt x="528054" y="0"/>
                  <a:pt x="548578" y="20522"/>
                  <a:pt x="548578" y="45711"/>
                </a:cubicBezTo>
                <a:lnTo>
                  <a:pt x="548578" y="76186"/>
                </a:lnTo>
                <a:cubicBezTo>
                  <a:pt x="548578" y="84614"/>
                  <a:pt x="541769" y="91423"/>
                  <a:pt x="533340" y="91423"/>
                </a:cubicBezTo>
                <a:cubicBezTo>
                  <a:pt x="524911" y="91423"/>
                  <a:pt x="518102" y="84614"/>
                  <a:pt x="518102" y="76186"/>
                </a:cubicBezTo>
                <a:lnTo>
                  <a:pt x="518102" y="45711"/>
                </a:lnTo>
                <a:cubicBezTo>
                  <a:pt x="518102" y="37283"/>
                  <a:pt x="511292" y="30474"/>
                  <a:pt x="502863" y="30474"/>
                </a:cubicBezTo>
                <a:lnTo>
                  <a:pt x="106668" y="30474"/>
                </a:lnTo>
                <a:cubicBezTo>
                  <a:pt x="98239" y="30474"/>
                  <a:pt x="91430" y="37283"/>
                  <a:pt x="91430" y="45711"/>
                </a:cubicBezTo>
                <a:lnTo>
                  <a:pt x="91430" y="289506"/>
                </a:lnTo>
                <a:cubicBezTo>
                  <a:pt x="91430" y="297934"/>
                  <a:pt x="98239" y="304743"/>
                  <a:pt x="106668" y="304743"/>
                </a:cubicBezTo>
                <a:lnTo>
                  <a:pt x="350480" y="304743"/>
                </a:lnTo>
                <a:cubicBezTo>
                  <a:pt x="358909" y="304743"/>
                  <a:pt x="365719" y="311552"/>
                  <a:pt x="365719" y="319980"/>
                </a:cubicBezTo>
                <a:cubicBezTo>
                  <a:pt x="365719" y="328408"/>
                  <a:pt x="358909" y="335217"/>
                  <a:pt x="350480" y="335217"/>
                </a:cubicBezTo>
                <a:lnTo>
                  <a:pt x="106668" y="335217"/>
                </a:lnTo>
                <a:cubicBezTo>
                  <a:pt x="81477" y="335217"/>
                  <a:pt x="60953" y="314695"/>
                  <a:pt x="60953" y="289506"/>
                </a:cubicBezTo>
                <a:lnTo>
                  <a:pt x="60953" y="45711"/>
                </a:lnTo>
                <a:cubicBezTo>
                  <a:pt x="60953" y="20522"/>
                  <a:pt x="81477" y="0"/>
                  <a:pt x="1066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C2E43A65-AA9E-4FE3-A70A-A28312F85283}"/>
              </a:ext>
            </a:extLst>
          </p:cNvPr>
          <p:cNvCxnSpPr/>
          <p:nvPr/>
        </p:nvCxnSpPr>
        <p:spPr>
          <a:xfrm>
            <a:off x="2760955" y="4231179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82C2F471-ED10-4255-A92E-C9F5C1EDBDBC}"/>
              </a:ext>
            </a:extLst>
          </p:cNvPr>
          <p:cNvCxnSpPr/>
          <p:nvPr/>
        </p:nvCxnSpPr>
        <p:spPr>
          <a:xfrm>
            <a:off x="7194956" y="4231179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450ED050-4DF5-4616-A204-EC4F9350BDFF}"/>
              </a:ext>
            </a:extLst>
          </p:cNvPr>
          <p:cNvCxnSpPr/>
          <p:nvPr/>
        </p:nvCxnSpPr>
        <p:spPr>
          <a:xfrm>
            <a:off x="4976673" y="212598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请勿抄袭搬运！盗版必究！微信DAJU_PPT">
            <a:extLst>
              <a:ext uri="{FF2B5EF4-FFF2-40B4-BE49-F238E27FC236}">
                <a16:creationId xmlns:a16="http://schemas.microsoft.com/office/drawing/2014/main" id="{28319BF3-82E0-41CD-B7E6-E1E94EA87A82}"/>
              </a:ext>
            </a:extLst>
          </p:cNvPr>
          <p:cNvCxnSpPr/>
          <p:nvPr/>
        </p:nvCxnSpPr>
        <p:spPr>
          <a:xfrm>
            <a:off x="9414484" y="212598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65577F09-3A11-48B0-95B4-B85E862EC175}"/>
              </a:ext>
            </a:extLst>
          </p:cNvPr>
          <p:cNvGrpSpPr/>
          <p:nvPr/>
        </p:nvGrpSpPr>
        <p:grpSpPr>
          <a:xfrm>
            <a:off x="1361389" y="4925148"/>
            <a:ext cx="2799132" cy="950890"/>
            <a:chOff x="4696435" y="2791235"/>
            <a:chExt cx="2799132" cy="950890"/>
          </a:xfrm>
        </p:grpSpPr>
        <p:sp>
          <p:nvSpPr>
            <p:cNvPr id="34" name="请勿抄袭搬运！盗版必究！微信DAJU_PPT-1">
              <a:extLst>
                <a:ext uri="{FF2B5EF4-FFF2-40B4-BE49-F238E27FC236}">
                  <a16:creationId xmlns:a16="http://schemas.microsoft.com/office/drawing/2014/main" id="{A40996EA-CA60-485B-9481-D0C7370ECB94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35" name="请勿抄袭搬运！盗版必究！微信DAJU_PPT-2">
              <a:extLst>
                <a:ext uri="{FF2B5EF4-FFF2-40B4-BE49-F238E27FC236}">
                  <a16:creationId xmlns:a16="http://schemas.microsoft.com/office/drawing/2014/main" id="{E6841A29-959C-44BE-9BDB-342D3D487151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  <p:grpSp>
        <p:nvGrp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24BD123F-8879-467C-ADC3-98CAC599A9E5}"/>
              </a:ext>
            </a:extLst>
          </p:cNvPr>
          <p:cNvGrpSpPr/>
          <p:nvPr/>
        </p:nvGrpSpPr>
        <p:grpSpPr>
          <a:xfrm>
            <a:off x="5795390" y="4925148"/>
            <a:ext cx="2799132" cy="950890"/>
            <a:chOff x="4696435" y="2791235"/>
            <a:chExt cx="2799132" cy="950890"/>
          </a:xfrm>
        </p:grpSpPr>
        <p:sp>
          <p:nvSpPr>
            <p:cNvPr id="37" name="请勿抄袭搬运！盗版必究！微信DAJU_PPT-1">
              <a:extLst>
                <a:ext uri="{FF2B5EF4-FFF2-40B4-BE49-F238E27FC236}">
                  <a16:creationId xmlns:a16="http://schemas.microsoft.com/office/drawing/2014/main" id="{AFF2859C-3644-4A0F-A79F-6A04EA7E053B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38" name="请勿抄袭搬运！盗版必究！微信DAJU_PPT-2">
              <a:extLst>
                <a:ext uri="{FF2B5EF4-FFF2-40B4-BE49-F238E27FC236}">
                  <a16:creationId xmlns:a16="http://schemas.microsoft.com/office/drawing/2014/main" id="{032E04B6-F85C-4B15-8823-CEFD7ABE92DE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  <p:grpSp>
        <p:nvGrpSp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48E143FB-D654-4551-9424-A1FA4E8FA65E}"/>
              </a:ext>
            </a:extLst>
          </p:cNvPr>
          <p:cNvGrpSpPr/>
          <p:nvPr/>
        </p:nvGrpSpPr>
        <p:grpSpPr>
          <a:xfrm>
            <a:off x="3577107" y="1109442"/>
            <a:ext cx="2799132" cy="950890"/>
            <a:chOff x="4696435" y="2791235"/>
            <a:chExt cx="2799132" cy="950890"/>
          </a:xfrm>
        </p:grpSpPr>
        <p:sp>
          <p:nvSpPr>
            <p:cNvPr id="40" name="请勿抄袭搬运！盗版必究！微信DAJU_PPT-1">
              <a:extLst>
                <a:ext uri="{FF2B5EF4-FFF2-40B4-BE49-F238E27FC236}">
                  <a16:creationId xmlns:a16="http://schemas.microsoft.com/office/drawing/2014/main" id="{10DF2D00-BA7C-4700-A45D-D9671CB1C22C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41" name="请勿抄袭搬运！盗版必究！微信DAJU_PPT-2">
              <a:extLst>
                <a:ext uri="{FF2B5EF4-FFF2-40B4-BE49-F238E27FC236}">
                  <a16:creationId xmlns:a16="http://schemas.microsoft.com/office/drawing/2014/main" id="{91874BCE-DCFB-493A-B5FD-E77F31AAB46E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  <p:grpSp>
        <p:nvGrpSp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4C6D45B7-BA72-41B9-9F22-3E275F560EA8}"/>
              </a:ext>
            </a:extLst>
          </p:cNvPr>
          <p:cNvGrpSpPr/>
          <p:nvPr/>
        </p:nvGrpSpPr>
        <p:grpSpPr>
          <a:xfrm>
            <a:off x="8011108" y="1109442"/>
            <a:ext cx="2799132" cy="950890"/>
            <a:chOff x="4696435" y="2791235"/>
            <a:chExt cx="2799132" cy="950890"/>
          </a:xfrm>
        </p:grpSpPr>
        <p:sp>
          <p:nvSpPr>
            <p:cNvPr id="43" name="请勿抄袭搬运！盗版必究！微信DAJU_PPT-1">
              <a:extLst>
                <a:ext uri="{FF2B5EF4-FFF2-40B4-BE49-F238E27FC236}">
                  <a16:creationId xmlns:a16="http://schemas.microsoft.com/office/drawing/2014/main" id="{34BF5BCB-1E4D-409C-ADD1-C61082C7A349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44" name="请勿抄袭搬运！盗版必究！微信DAJU_PPT-2">
              <a:extLst>
                <a:ext uri="{FF2B5EF4-FFF2-40B4-BE49-F238E27FC236}">
                  <a16:creationId xmlns:a16="http://schemas.microsoft.com/office/drawing/2014/main" id="{6B4FF3A8-79A9-4413-9221-E44571CF5B83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1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教育背景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two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8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本科教育经历及论文研究</a:t>
            </a:r>
          </a:p>
        </p:txBody>
      </p:sp>
      <p:sp>
        <p:nv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653A657E-577F-4812-9026-4649721B4B55}"/>
              </a:ext>
            </a:extLst>
          </p:cNvPr>
          <p:cNvSpPr/>
          <p:nvPr/>
        </p:nvSpPr>
        <p:spPr>
          <a:xfrm>
            <a:off x="0" y="2980398"/>
            <a:ext cx="12192000" cy="387760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微信DAJU_PPT">
            <a:extLst>
              <a:ext uri="{FF2B5EF4-FFF2-40B4-BE49-F238E27FC236}">
                <a16:creationId xmlns:a16="http://schemas.microsoft.com/office/drawing/2014/main" id="{7666225B-282D-40A6-956A-986F04B03929}"/>
              </a:ext>
            </a:extLst>
          </p:cNvPr>
          <p:cNvSpPr txBox="1"/>
          <p:nvPr/>
        </p:nvSpPr>
        <p:spPr>
          <a:xfrm>
            <a:off x="5166360" y="2289296"/>
            <a:ext cx="619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南京航空航天大学 </a:t>
            </a:r>
            <a:r>
              <a:rPr lang="en-US" altLang="zh-CN" sz="2400" b="1" spc="300" dirty="0">
                <a:solidFill>
                  <a:schemeClr val="accent1"/>
                </a:solidFill>
                <a:latin typeface="+mj-ea"/>
                <a:ea typeface="+mj-ea"/>
              </a:rPr>
              <a:t>/ </a:t>
            </a:r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飞行器设计专业</a:t>
            </a:r>
          </a:p>
        </p:txBody>
      </p:sp>
      <p:sp>
        <p:nvSpPr>
          <p:cNvPr id="15" name="请勿抄袭搬运！盗版必究！微信DAJU_PPT">
            <a:extLst>
              <a:ext uri="{FF2B5EF4-FFF2-40B4-BE49-F238E27FC236}">
                <a16:creationId xmlns:a16="http://schemas.microsoft.com/office/drawing/2014/main" id="{DF847288-1866-4464-AB2F-3DEF4E0FAE71}"/>
              </a:ext>
            </a:extLst>
          </p:cNvPr>
          <p:cNvSpPr txBox="1"/>
          <p:nvPr/>
        </p:nvSpPr>
        <p:spPr>
          <a:xfrm>
            <a:off x="5166360" y="1838684"/>
            <a:ext cx="324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2"/>
                </a:solidFill>
                <a:latin typeface="+mj-ea"/>
                <a:ea typeface="+mj-ea"/>
              </a:rPr>
              <a:t>2016.09~</a:t>
            </a:r>
            <a:r>
              <a:rPr lang="zh-CN" altLang="en-US" sz="2400" b="1" spc="300" dirty="0">
                <a:solidFill>
                  <a:schemeClr val="accent2"/>
                </a:solidFill>
                <a:latin typeface="+mj-ea"/>
                <a:ea typeface="+mj-ea"/>
              </a:rPr>
              <a:t>至今</a:t>
            </a:r>
          </a:p>
        </p:txBody>
      </p:sp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5F4F6B67-0D9A-407A-B8A8-3EF6D0BDF7FF}"/>
              </a:ext>
            </a:extLst>
          </p:cNvPr>
          <p:cNvSpPr txBox="1"/>
          <p:nvPr/>
        </p:nvSpPr>
        <p:spPr>
          <a:xfrm>
            <a:off x="5166360" y="3299001"/>
            <a:ext cx="6196314" cy="81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论文标题：</a:t>
            </a:r>
            <a:endParaRPr lang="en-US" altLang="zh-CN" sz="20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基于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QAR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数据的闵行发动机健康状态评估方法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7D799D70-0F6C-4904-B563-15FF0DF419C3}"/>
              </a:ext>
            </a:extLst>
          </p:cNvPr>
          <p:cNvSpPr txBox="1"/>
          <p:nvPr/>
        </p:nvSpPr>
        <p:spPr>
          <a:xfrm>
            <a:off x="5166360" y="4116469"/>
            <a:ext cx="6208458" cy="17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+mn-ea"/>
              </a:rPr>
              <a:t>研究成果：</a:t>
            </a:r>
            <a:endParaRPr lang="en-US" altLang="zh-CN" sz="2000" b="1" spc="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Fusce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posuere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 magna sed pulvinar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ultricies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purus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lectus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malesuada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libero, sit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commodo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magna eros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quis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urna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.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请勿抄袭搬运！盗版必究！微信DAJU_PPT" descr="手机屏幕截图&#10;&#10;描述已自动生成">
            <a:extLst>
              <a:ext uri="{FF2B5EF4-FFF2-40B4-BE49-F238E27FC236}">
                <a16:creationId xmlns:a16="http://schemas.microsoft.com/office/drawing/2014/main" id="{8622CB60-6A21-4158-A048-3B64385F5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352" y="1218301"/>
            <a:ext cx="3519840" cy="49788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8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请勿抄袭搬运！盗版必究！微信DAJU_PPT">
            <a:extLst>
              <a:ext uri="{FF2B5EF4-FFF2-40B4-BE49-F238E27FC236}">
                <a16:creationId xmlns:a16="http://schemas.microsoft.com/office/drawing/2014/main" id="{08483FEB-49ED-4F20-BAB7-3BDA9457151D}"/>
              </a:ext>
            </a:extLst>
          </p:cNvPr>
          <p:cNvSpPr/>
          <p:nvPr/>
        </p:nvSpPr>
        <p:spPr>
          <a:xfrm>
            <a:off x="0" y="5278056"/>
            <a:ext cx="12192000" cy="157994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荣誉奖项</a:t>
            </a:r>
          </a:p>
        </p:txBody>
      </p:sp>
      <p:sp>
        <p:nvSpPr>
          <p:cNvPr id="56" name="请勿抄袭搬运！盗版必究！微信DAJU_PPT">
            <a:extLst>
              <a:ext uri="{FF2B5EF4-FFF2-40B4-BE49-F238E27FC236}">
                <a16:creationId xmlns:a16="http://schemas.microsoft.com/office/drawing/2014/main" id="{F2E2211D-562C-4732-AEC0-D7E5474E0D30}"/>
              </a:ext>
            </a:extLst>
          </p:cNvPr>
          <p:cNvSpPr/>
          <p:nvPr/>
        </p:nvSpPr>
        <p:spPr>
          <a:xfrm>
            <a:off x="536121" y="3122380"/>
            <a:ext cx="5436415" cy="1092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en-US" altLang="zh-CN" sz="1400" dirty="0">
                <a:latin typeface="+mn-ea"/>
              </a:rPr>
              <a:t>Lorem ipsum dolor sit </a:t>
            </a:r>
            <a:r>
              <a:rPr lang="en-US" altLang="zh-CN" sz="1400" dirty="0" err="1">
                <a:latin typeface="+mn-ea"/>
              </a:rPr>
              <a:t>amet</a:t>
            </a:r>
            <a:r>
              <a:rPr lang="en-US" altLang="zh-CN" sz="1400" dirty="0">
                <a:latin typeface="+mn-ea"/>
              </a:rPr>
              <a:t>, </a:t>
            </a:r>
            <a:r>
              <a:rPr lang="en-US" altLang="zh-CN" sz="1400" dirty="0" err="1">
                <a:latin typeface="+mn-ea"/>
              </a:rPr>
              <a:t>consectetuer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adipiscing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elit</a:t>
            </a:r>
            <a:r>
              <a:rPr lang="en-US" altLang="zh-CN" sz="1400" dirty="0">
                <a:latin typeface="+mn-ea"/>
              </a:rPr>
              <a:t>. Maecenas </a:t>
            </a:r>
            <a:r>
              <a:rPr lang="en-US" altLang="zh-CN" sz="1400" dirty="0" err="1">
                <a:latin typeface="+mn-ea"/>
              </a:rPr>
              <a:t>porttitor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congue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massa</a:t>
            </a:r>
            <a:r>
              <a:rPr lang="en-US" altLang="zh-CN" sz="1400" dirty="0">
                <a:latin typeface="+mn-ea"/>
              </a:rPr>
              <a:t>. </a:t>
            </a:r>
            <a:r>
              <a:rPr lang="en-US" altLang="zh-CN" sz="1400" dirty="0" err="1">
                <a:latin typeface="+mn-ea"/>
              </a:rPr>
              <a:t>Fusce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posuere</a:t>
            </a:r>
            <a:r>
              <a:rPr lang="en-US" altLang="zh-CN" sz="1400" dirty="0">
                <a:latin typeface="+mn-ea"/>
              </a:rPr>
              <a:t>, magna sed pulvinar </a:t>
            </a:r>
            <a:r>
              <a:rPr lang="en-US" altLang="zh-CN" sz="1400" dirty="0" err="1">
                <a:latin typeface="+mn-ea"/>
              </a:rPr>
              <a:t>ultricies</a:t>
            </a:r>
            <a:r>
              <a:rPr lang="en-US" altLang="zh-CN" sz="1400" dirty="0">
                <a:latin typeface="+mn-ea"/>
              </a:rPr>
              <a:t>, </a:t>
            </a:r>
            <a:r>
              <a:rPr lang="en-US" altLang="zh-CN" sz="1400" dirty="0" err="1">
                <a:latin typeface="+mn-ea"/>
              </a:rPr>
              <a:t>purus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lectus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malesuada</a:t>
            </a:r>
            <a:r>
              <a:rPr lang="en-US" altLang="zh-CN" sz="1400" dirty="0">
                <a:latin typeface="+mn-ea"/>
              </a:rPr>
              <a:t> libero, sit </a:t>
            </a:r>
            <a:r>
              <a:rPr lang="en-US" altLang="zh-CN" sz="1400" dirty="0" err="1">
                <a:latin typeface="+mn-ea"/>
              </a:rPr>
              <a:t>amet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commodo</a:t>
            </a:r>
            <a:r>
              <a:rPr lang="en-US" altLang="zh-CN" sz="1400" dirty="0">
                <a:latin typeface="+mn-ea"/>
              </a:rPr>
              <a:t> magna eros </a:t>
            </a:r>
            <a:r>
              <a:rPr lang="en-US" altLang="zh-CN" sz="1400" dirty="0" err="1">
                <a:latin typeface="+mn-ea"/>
              </a:rPr>
              <a:t>quis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urna</a:t>
            </a:r>
            <a:r>
              <a:rPr lang="en-US" altLang="zh-CN" sz="1400" dirty="0">
                <a:latin typeface="+mn-ea"/>
              </a:rPr>
              <a:t>.</a:t>
            </a:r>
          </a:p>
        </p:txBody>
      </p:sp>
      <p:pic>
        <p:nvPic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23F0CC18-8C52-40CE-BDFD-1ABBBDAF99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86" y="4459330"/>
            <a:ext cx="2986973" cy="211241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pic>
        <p:nvPicPr>
          <p:cNvPr id="18" name="请勿抄袭搬运！盗版必究！微信DAJU_PPT">
            <a:extLst>
              <a:ext uri="{FF2B5EF4-FFF2-40B4-BE49-F238E27FC236}">
                <a16:creationId xmlns:a16="http://schemas.microsoft.com/office/drawing/2014/main" id="{9CC7E52C-7B0B-42B8-85EB-21D0830C9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5714" y="4459652"/>
            <a:ext cx="2986973" cy="211209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pic>
        <p:nvPicPr>
          <p:cNvPr id="15" name="请勿抄袭搬运！盗版必究！微信DAJU_PPT">
            <a:extLst>
              <a:ext uri="{FF2B5EF4-FFF2-40B4-BE49-F238E27FC236}">
                <a16:creationId xmlns:a16="http://schemas.microsoft.com/office/drawing/2014/main" id="{359F5D06-ADA4-48CA-BE23-B1D2D84628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42" y="3161305"/>
            <a:ext cx="2467213" cy="3410443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pic>
        <p:nvPic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DF306D88-75A2-4F21-9CCD-76B913E4A3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668" y="3159590"/>
            <a:ext cx="2467210" cy="341215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grpSp>
        <p:nvGrp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34B70B02-0BFF-4171-8910-3F591D81BAEA}"/>
              </a:ext>
            </a:extLst>
          </p:cNvPr>
          <p:cNvGrpSpPr/>
          <p:nvPr/>
        </p:nvGrpSpPr>
        <p:grpSpPr>
          <a:xfrm>
            <a:off x="657803" y="1197869"/>
            <a:ext cx="2221200" cy="615553"/>
            <a:chOff x="657803" y="1449024"/>
            <a:chExt cx="2221200" cy="6155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E036F4A-C131-4F9D-8FC3-8591B1974FB4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20" name="请勿抄袭搬运！盗版必究！微信DAJU_PPT-1">
                <a:extLst>
                  <a:ext uri="{FF2B5EF4-FFF2-40B4-BE49-F238E27FC236}">
                    <a16:creationId xmlns:a16="http://schemas.microsoft.com/office/drawing/2014/main" id="{5FF6407A-D8BF-4F54-BE39-98388AAA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1" name="请勿抄袭搬运！盗版必究！微信DAJU_PPT-2">
                <a:extLst>
                  <a:ext uri="{FF2B5EF4-FFF2-40B4-BE49-F238E27FC236}">
                    <a16:creationId xmlns:a16="http://schemas.microsoft.com/office/drawing/2014/main" id="{BECED708-3D70-48B3-9A08-4CF497984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6" name="请勿抄袭搬运！盗版必究！微信DAJU_PPT-3">
              <a:extLst>
                <a:ext uri="{FF2B5EF4-FFF2-40B4-BE49-F238E27FC236}">
                  <a16:creationId xmlns:a16="http://schemas.microsoft.com/office/drawing/2014/main" id="{301DDFD7-799B-4BC1-98EB-466EE0053FDF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25" name="请勿抄袭搬运！盗版必究！微信DAJU_PPT">
            <a:extLst>
              <a:ext uri="{FF2B5EF4-FFF2-40B4-BE49-F238E27FC236}">
                <a16:creationId xmlns:a16="http://schemas.microsoft.com/office/drawing/2014/main" id="{BE297487-F762-40F7-8FFC-8BB1A604B90C}"/>
              </a:ext>
            </a:extLst>
          </p:cNvPr>
          <p:cNvGrpSpPr/>
          <p:nvPr/>
        </p:nvGrpSpPr>
        <p:grpSpPr>
          <a:xfrm>
            <a:off x="3352799" y="1197869"/>
            <a:ext cx="2221200" cy="615553"/>
            <a:chOff x="657803" y="1449024"/>
            <a:chExt cx="2221200" cy="61555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ED6541A-A10E-41F7-B76C-892C157BFBA6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28" name="请勿抄袭搬运！盗版必究！微信DAJU_PPT-1">
                <a:extLst>
                  <a:ext uri="{FF2B5EF4-FFF2-40B4-BE49-F238E27FC236}">
                    <a16:creationId xmlns:a16="http://schemas.microsoft.com/office/drawing/2014/main" id="{484041BC-E2DB-4821-8AB2-380CA9ABC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9" name="请勿抄袭搬运！盗版必究！微信DAJU_PPT-2">
                <a:extLst>
                  <a:ext uri="{FF2B5EF4-FFF2-40B4-BE49-F238E27FC236}">
                    <a16:creationId xmlns:a16="http://schemas.microsoft.com/office/drawing/2014/main" id="{16439AF4-D93C-46B9-8C2D-F9BF86EAF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7" name="请勿抄袭搬运！盗版必究！微信DAJU_PPT-3">
              <a:extLst>
                <a:ext uri="{FF2B5EF4-FFF2-40B4-BE49-F238E27FC236}">
                  <a16:creationId xmlns:a16="http://schemas.microsoft.com/office/drawing/2014/main" id="{E59269C2-0B37-4806-A90B-889A31D3D98C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DF3BED9D-A511-4003-B434-ABD87A8C883E}"/>
              </a:ext>
            </a:extLst>
          </p:cNvPr>
          <p:cNvGrpSpPr/>
          <p:nvPr/>
        </p:nvGrpSpPr>
        <p:grpSpPr>
          <a:xfrm>
            <a:off x="6047795" y="1197869"/>
            <a:ext cx="2221200" cy="615553"/>
            <a:chOff x="657803" y="1449024"/>
            <a:chExt cx="2221200" cy="61555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ACD2C3E-1F9D-4A66-9433-6141C1C3A3A4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33" name="请勿抄袭搬运！盗版必究！微信DAJU_PPT-1">
                <a:extLst>
                  <a:ext uri="{FF2B5EF4-FFF2-40B4-BE49-F238E27FC236}">
                    <a16:creationId xmlns:a16="http://schemas.microsoft.com/office/drawing/2014/main" id="{3D9D40AC-41D5-4EFD-B34A-0FF754766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34" name="请勿抄袭搬运！盗版必究！微信DAJU_PPT-2">
                <a:extLst>
                  <a:ext uri="{FF2B5EF4-FFF2-40B4-BE49-F238E27FC236}">
                    <a16:creationId xmlns:a16="http://schemas.microsoft.com/office/drawing/2014/main" id="{E7ED53C2-5FA1-4B57-9BA5-65B49B11E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2" name="请勿抄袭搬运！盗版必究！微信DAJU_PPT-3">
              <a:extLst>
                <a:ext uri="{FF2B5EF4-FFF2-40B4-BE49-F238E27FC236}">
                  <a16:creationId xmlns:a16="http://schemas.microsoft.com/office/drawing/2014/main" id="{A940088A-509F-4A36-A29E-732D2DA4C5F8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EFBAD001-ED45-4EAE-9C79-22DE59FBD34E}"/>
              </a:ext>
            </a:extLst>
          </p:cNvPr>
          <p:cNvGrpSpPr/>
          <p:nvPr/>
        </p:nvGrpSpPr>
        <p:grpSpPr>
          <a:xfrm>
            <a:off x="8742791" y="1197869"/>
            <a:ext cx="2221200" cy="615553"/>
            <a:chOff x="657803" y="1449024"/>
            <a:chExt cx="2221200" cy="61555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55850AC-7E9F-4708-B32C-77D4B4039E5D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38" name="请勿抄袭搬运！盗版必究！微信DAJU_PPT-1">
                <a:extLst>
                  <a:ext uri="{FF2B5EF4-FFF2-40B4-BE49-F238E27FC236}">
                    <a16:creationId xmlns:a16="http://schemas.microsoft.com/office/drawing/2014/main" id="{664FC792-DFBC-4E43-A6CC-683B99A3E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39" name="请勿抄袭搬运！盗版必究！微信DAJU_PPT-2">
                <a:extLst>
                  <a:ext uri="{FF2B5EF4-FFF2-40B4-BE49-F238E27FC236}">
                    <a16:creationId xmlns:a16="http://schemas.microsoft.com/office/drawing/2014/main" id="{95884D39-2274-4918-96F2-DED397291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7" name="请勿抄袭搬运！盗版必究！微信DAJU_PPT-3">
              <a:extLst>
                <a:ext uri="{FF2B5EF4-FFF2-40B4-BE49-F238E27FC236}">
                  <a16:creationId xmlns:a16="http://schemas.microsoft.com/office/drawing/2014/main" id="{D6532A11-0A87-40D8-BEBA-E82125185E55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1B31B86F-84F5-4EDF-AB20-B925DB5059C1}"/>
              </a:ext>
            </a:extLst>
          </p:cNvPr>
          <p:cNvGrpSpPr/>
          <p:nvPr/>
        </p:nvGrpSpPr>
        <p:grpSpPr>
          <a:xfrm>
            <a:off x="657803" y="2106181"/>
            <a:ext cx="2221200" cy="615553"/>
            <a:chOff x="657803" y="1449024"/>
            <a:chExt cx="2221200" cy="61555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87226FF-7C87-4026-802F-674212E0E473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43" name="请勿抄袭搬运！盗版必究！微信DAJU_PPT-1">
                <a:extLst>
                  <a:ext uri="{FF2B5EF4-FFF2-40B4-BE49-F238E27FC236}">
                    <a16:creationId xmlns:a16="http://schemas.microsoft.com/office/drawing/2014/main" id="{605A0792-33E0-4D67-8F32-3C36313BD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44" name="请勿抄袭搬运！盗版必究！微信DAJU_PPT-2">
                <a:extLst>
                  <a:ext uri="{FF2B5EF4-FFF2-40B4-BE49-F238E27FC236}">
                    <a16:creationId xmlns:a16="http://schemas.microsoft.com/office/drawing/2014/main" id="{62442DAA-B8F9-4274-A585-CC51F02C5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2" name="请勿抄袭搬运！盗版必究！微信DAJU_PPT-3">
              <a:extLst>
                <a:ext uri="{FF2B5EF4-FFF2-40B4-BE49-F238E27FC236}">
                  <a16:creationId xmlns:a16="http://schemas.microsoft.com/office/drawing/2014/main" id="{CD8C9AD1-8863-4B16-9C3A-B1A915110604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45" name="请勿抄袭搬运！盗版必究！微信DAJU_PPT">
            <a:extLst>
              <a:ext uri="{FF2B5EF4-FFF2-40B4-BE49-F238E27FC236}">
                <a16:creationId xmlns:a16="http://schemas.microsoft.com/office/drawing/2014/main" id="{98FC62B2-9AEF-4295-A58A-9F425238E0BA}"/>
              </a:ext>
            </a:extLst>
          </p:cNvPr>
          <p:cNvGrpSpPr/>
          <p:nvPr/>
        </p:nvGrpSpPr>
        <p:grpSpPr>
          <a:xfrm>
            <a:off x="3352799" y="2106181"/>
            <a:ext cx="2221200" cy="615553"/>
            <a:chOff x="657803" y="1449024"/>
            <a:chExt cx="2221200" cy="61555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707D47F-1ED7-4FED-ADD5-D286C828BC3A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48" name="请勿抄袭搬运！盗版必究！微信DAJU_PPT-1">
                <a:extLst>
                  <a:ext uri="{FF2B5EF4-FFF2-40B4-BE49-F238E27FC236}">
                    <a16:creationId xmlns:a16="http://schemas.microsoft.com/office/drawing/2014/main" id="{AF2E72D9-C419-4CF3-BD6F-32FCFB229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49" name="请勿抄袭搬运！盗版必究！微信DAJU_PPT-2">
                <a:extLst>
                  <a:ext uri="{FF2B5EF4-FFF2-40B4-BE49-F238E27FC236}">
                    <a16:creationId xmlns:a16="http://schemas.microsoft.com/office/drawing/2014/main" id="{EA393FE7-78F3-4469-BE5A-09E3968FF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7" name="请勿抄袭搬运！盗版必究！微信DAJU_PPT-3">
              <a:extLst>
                <a:ext uri="{FF2B5EF4-FFF2-40B4-BE49-F238E27FC236}">
                  <a16:creationId xmlns:a16="http://schemas.microsoft.com/office/drawing/2014/main" id="{F0B21DAD-72EA-4B52-884F-9645AC0C43BF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50" name="请勿抄袭搬运！盗版必究！微信DAJU_PPT">
            <a:extLst>
              <a:ext uri="{FF2B5EF4-FFF2-40B4-BE49-F238E27FC236}">
                <a16:creationId xmlns:a16="http://schemas.microsoft.com/office/drawing/2014/main" id="{974EDA1C-9A8F-4CDF-BB73-7CBC8B1421C3}"/>
              </a:ext>
            </a:extLst>
          </p:cNvPr>
          <p:cNvGrpSpPr/>
          <p:nvPr/>
        </p:nvGrpSpPr>
        <p:grpSpPr>
          <a:xfrm>
            <a:off x="6047795" y="2106181"/>
            <a:ext cx="2221200" cy="615553"/>
            <a:chOff x="657803" y="1449024"/>
            <a:chExt cx="2221200" cy="615553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AB60CA1-6602-4073-BAC7-D7D1B2BC9F65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53" name="请勿抄袭搬运！盗版必究！微信DAJU_PPT-1">
                <a:extLst>
                  <a:ext uri="{FF2B5EF4-FFF2-40B4-BE49-F238E27FC236}">
                    <a16:creationId xmlns:a16="http://schemas.microsoft.com/office/drawing/2014/main" id="{14F117BC-D964-4A4A-9FA8-C7AAC5592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54" name="请勿抄袭搬运！盗版必究！微信DAJU_PPT-2">
                <a:extLst>
                  <a:ext uri="{FF2B5EF4-FFF2-40B4-BE49-F238E27FC236}">
                    <a16:creationId xmlns:a16="http://schemas.microsoft.com/office/drawing/2014/main" id="{BC040361-2D53-4127-BB8F-F65E67FE0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52" name="请勿抄袭搬运！盗版必究！微信DAJU_PPT-3">
              <a:extLst>
                <a:ext uri="{FF2B5EF4-FFF2-40B4-BE49-F238E27FC236}">
                  <a16:creationId xmlns:a16="http://schemas.microsoft.com/office/drawing/2014/main" id="{CB3213D8-254B-4CF2-8837-1757595458FC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55" name="请勿抄袭搬运！盗版必究！微信DAJU_PPT">
            <a:extLst>
              <a:ext uri="{FF2B5EF4-FFF2-40B4-BE49-F238E27FC236}">
                <a16:creationId xmlns:a16="http://schemas.microsoft.com/office/drawing/2014/main" id="{D83A6096-26B9-49B7-8A4C-3CCF35AF74EC}"/>
              </a:ext>
            </a:extLst>
          </p:cNvPr>
          <p:cNvGrpSpPr/>
          <p:nvPr/>
        </p:nvGrpSpPr>
        <p:grpSpPr>
          <a:xfrm>
            <a:off x="8742791" y="2106181"/>
            <a:ext cx="2221200" cy="615553"/>
            <a:chOff x="657803" y="1449024"/>
            <a:chExt cx="2221200" cy="615553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4CA6E13-3F0A-4FEF-8BB9-EA1B022D0BEC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64" name="请勿抄袭搬运！盗版必究！微信DAJU_PPT-1">
                <a:extLst>
                  <a:ext uri="{FF2B5EF4-FFF2-40B4-BE49-F238E27FC236}">
                    <a16:creationId xmlns:a16="http://schemas.microsoft.com/office/drawing/2014/main" id="{23329257-8AB4-4B15-B41D-74AA536FE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65" name="请勿抄袭搬运！盗版必究！微信DAJU_PPT-2">
                <a:extLst>
                  <a:ext uri="{FF2B5EF4-FFF2-40B4-BE49-F238E27FC236}">
                    <a16:creationId xmlns:a16="http://schemas.microsoft.com/office/drawing/2014/main" id="{6E046998-DD8E-4408-8CC0-39E49B8F5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63" name="请勿抄袭搬运！盗版必究！微信DAJU_PPT-3">
              <a:extLst>
                <a:ext uri="{FF2B5EF4-FFF2-40B4-BE49-F238E27FC236}">
                  <a16:creationId xmlns:a16="http://schemas.microsoft.com/office/drawing/2014/main" id="{B12398FF-74C7-4C3B-AEDE-E8E800E83411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0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159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4507;#24955;#161647;"/>
</p:tagLst>
</file>

<file path=ppt/theme/theme1.xml><?xml version="1.0" encoding="utf-8"?>
<a:theme xmlns:a="http://schemas.openxmlformats.org/drawingml/2006/main" name="Office Theme">
  <a:themeElements>
    <a:clrScheme name="00深蓝+金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94761"/>
      </a:accent1>
      <a:accent2>
        <a:srgbClr val="D0B296"/>
      </a:accent2>
      <a:accent3>
        <a:srgbClr val="394761"/>
      </a:accent3>
      <a:accent4>
        <a:srgbClr val="D0B296"/>
      </a:accent4>
      <a:accent5>
        <a:srgbClr val="394761"/>
      </a:accent5>
      <a:accent6>
        <a:srgbClr val="D0B296"/>
      </a:accent6>
      <a:hlink>
        <a:srgbClr val="DF213B"/>
      </a:hlink>
      <a:folHlink>
        <a:srgbClr val="954F72"/>
      </a:folHlink>
    </a:clrScheme>
    <a:fontScheme name="00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1061</Words>
  <Application>Microsoft Office PowerPoint</Application>
  <PresentationFormat>宽屏</PresentationFormat>
  <Paragraphs>158</Paragraphs>
  <Slides>25</Slides>
  <Notes>1</Notes>
  <HiddenSlides>5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01.自我简介</vt:lpstr>
      <vt:lpstr>02.报考信息</vt:lpstr>
      <vt:lpstr>03.其他信息</vt:lpstr>
      <vt:lpstr>PowerPoint 演示文稿</vt:lpstr>
      <vt:lpstr>01.本科教育经历及论文研究</vt:lpstr>
      <vt:lpstr>02.荣誉奖项</vt:lpstr>
      <vt:lpstr>03.发表专利</vt:lpstr>
      <vt:lpstr>03.发表专利</vt:lpstr>
      <vt:lpstr>PowerPoint 演示文稿</vt:lpstr>
      <vt:lpstr>01.航空学院学生会主席</vt:lpstr>
      <vt:lpstr>02.无人机社团技术指导</vt:lpstr>
      <vt:lpstr>03.发动机故障诊断协会</vt:lpstr>
      <vt:lpstr>PowerPoint 演示文稿</vt:lpstr>
      <vt:lpstr>01.企业实习——飞天无人机生产基地</vt:lpstr>
      <vt:lpstr>02.实践心得体会</vt:lpstr>
      <vt:lpstr>02.实践心得体会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亮 邓</cp:lastModifiedBy>
  <cp:revision>22</cp:revision>
  <dcterms:created xsi:type="dcterms:W3CDTF">2019-11-26T03:41:46Z</dcterms:created>
  <dcterms:modified xsi:type="dcterms:W3CDTF">2022-03-02T13:15:58Z</dcterms:modified>
</cp:coreProperties>
</file>